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75" r:id="rId4"/>
    <p:sldId id="276" r:id="rId5"/>
    <p:sldId id="258" r:id="rId6"/>
    <p:sldId id="260" r:id="rId7"/>
    <p:sldId id="27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0BAFC-9B92-466F-A1C9-35DF3DE89F2C}" v="54" dt="2025-02-12T10:44:24.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64" d="100"/>
          <a:sy n="64" d="100"/>
        </p:scale>
        <p:origin x="56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Tadman" userId="a33766d9-6258-42e1-9885-52906c401388" providerId="ADAL" clId="{1310BAFC-9B92-466F-A1C9-35DF3DE89F2C}"/>
    <pc:docChg chg="undo redo custSel addSld delSld modSld">
      <pc:chgData name="Natalie Tadman" userId="a33766d9-6258-42e1-9885-52906c401388" providerId="ADAL" clId="{1310BAFC-9B92-466F-A1C9-35DF3DE89F2C}" dt="2025-02-12T18:55:47.054" v="1698" actId="20577"/>
      <pc:docMkLst>
        <pc:docMk/>
      </pc:docMkLst>
      <pc:sldChg chg="addSp delSp modSp mod setBg addAnim delAnim">
        <pc:chgData name="Natalie Tadman" userId="a33766d9-6258-42e1-9885-52906c401388" providerId="ADAL" clId="{1310BAFC-9B92-466F-A1C9-35DF3DE89F2C}" dt="2025-02-07T14:17:19.945" v="1168" actId="20577"/>
        <pc:sldMkLst>
          <pc:docMk/>
          <pc:sldMk cId="3745738003" sldId="257"/>
        </pc:sldMkLst>
        <pc:spChg chg="add del mod">
          <ac:chgData name="Natalie Tadman" userId="a33766d9-6258-42e1-9885-52906c401388" providerId="ADAL" clId="{1310BAFC-9B92-466F-A1C9-35DF3DE89F2C}" dt="2025-02-07T14:17:19.945" v="1168" actId="20577"/>
          <ac:spMkLst>
            <pc:docMk/>
            <pc:sldMk cId="3745738003" sldId="257"/>
            <ac:spMk id="2" creationId="{00000000-0000-0000-0000-000000000000}"/>
          </ac:spMkLst>
        </pc:spChg>
        <pc:spChg chg="add">
          <ac:chgData name="Natalie Tadman" userId="a33766d9-6258-42e1-9885-52906c401388" providerId="ADAL" clId="{1310BAFC-9B92-466F-A1C9-35DF3DE89F2C}" dt="2025-02-07T14:04:35.890" v="862" actId="26606"/>
          <ac:spMkLst>
            <pc:docMk/>
            <pc:sldMk cId="3745738003" sldId="257"/>
            <ac:spMk id="60" creationId="{439BCA50-5C8B-4034-853C-B29176644ED3}"/>
          </ac:spMkLst>
        </pc:spChg>
        <pc:grpChg chg="add">
          <ac:chgData name="Natalie Tadman" userId="a33766d9-6258-42e1-9885-52906c401388" providerId="ADAL" clId="{1310BAFC-9B92-466F-A1C9-35DF3DE89F2C}" dt="2025-02-07T14:04:35.890" v="862" actId="26606"/>
          <ac:grpSpMkLst>
            <pc:docMk/>
            <pc:sldMk cId="3745738003" sldId="257"/>
            <ac:grpSpMk id="62" creationId="{CB018903-3549-4A3B-A9DF-B26757CAA9C6}"/>
          </ac:grpSpMkLst>
        </pc:grpChg>
        <pc:picChg chg="mod ord">
          <ac:chgData name="Natalie Tadman" userId="a33766d9-6258-42e1-9885-52906c401388" providerId="ADAL" clId="{1310BAFC-9B92-466F-A1C9-35DF3DE89F2C}" dt="2025-02-07T14:01:46.760" v="835" actId="26606"/>
          <ac:picMkLst>
            <pc:docMk/>
            <pc:sldMk cId="3745738003" sldId="257"/>
            <ac:picMk id="8" creationId="{85FD06D2-E054-1016-4C8E-E2BA5DB65B8D}"/>
          </ac:picMkLst>
        </pc:picChg>
        <pc:picChg chg="add mod">
          <ac:chgData name="Natalie Tadman" userId="a33766d9-6258-42e1-9885-52906c401388" providerId="ADAL" clId="{1310BAFC-9B92-466F-A1C9-35DF3DE89F2C}" dt="2025-02-07T14:04:35.890" v="862" actId="26606"/>
          <ac:picMkLst>
            <pc:docMk/>
            <pc:sldMk cId="3745738003" sldId="257"/>
            <ac:picMk id="9" creationId="{E9EB5442-7450-9394-438D-34042AABB03A}"/>
          </ac:picMkLst>
        </pc:picChg>
        <pc:picChg chg="add del mod">
          <ac:chgData name="Natalie Tadman" userId="a33766d9-6258-42e1-9885-52906c401388" providerId="ADAL" clId="{1310BAFC-9B92-466F-A1C9-35DF3DE89F2C}" dt="2025-02-07T14:05:11.522" v="871" actId="478"/>
          <ac:picMkLst>
            <pc:docMk/>
            <pc:sldMk cId="3745738003" sldId="257"/>
            <ac:picMk id="14" creationId="{DF98F9D7-F94F-08AD-440B-C0DF92694F67}"/>
          </ac:picMkLst>
        </pc:picChg>
        <pc:picChg chg="add mod ord">
          <ac:chgData name="Natalie Tadman" userId="a33766d9-6258-42e1-9885-52906c401388" providerId="ADAL" clId="{1310BAFC-9B92-466F-A1C9-35DF3DE89F2C}" dt="2025-02-07T14:04:35.890" v="862" actId="26606"/>
          <ac:picMkLst>
            <pc:docMk/>
            <pc:sldMk cId="3745738003" sldId="257"/>
            <ac:picMk id="20" creationId="{DB6C10C7-0A87-17CE-838D-35D7F5C58377}"/>
          </ac:picMkLst>
        </pc:picChg>
      </pc:sldChg>
      <pc:sldChg chg="addSp delSp modSp mod">
        <pc:chgData name="Natalie Tadman" userId="a33766d9-6258-42e1-9885-52906c401388" providerId="ADAL" clId="{1310BAFC-9B92-466F-A1C9-35DF3DE89F2C}" dt="2025-02-12T10:47:44.796" v="1688" actId="313"/>
        <pc:sldMkLst>
          <pc:docMk/>
          <pc:sldMk cId="1344318827" sldId="258"/>
        </pc:sldMkLst>
        <pc:spChg chg="mod">
          <ac:chgData name="Natalie Tadman" userId="a33766d9-6258-42e1-9885-52906c401388" providerId="ADAL" clId="{1310BAFC-9B92-466F-A1C9-35DF3DE89F2C}" dt="2025-02-12T10:47:24.408" v="1683" actId="120"/>
          <ac:spMkLst>
            <pc:docMk/>
            <pc:sldMk cId="1344318827" sldId="258"/>
            <ac:spMk id="2" creationId="{72F961FC-E6A4-7BD6-2ACE-9BC94BF6B8AF}"/>
          </ac:spMkLst>
        </pc:spChg>
        <pc:spChg chg="mod">
          <ac:chgData name="Natalie Tadman" userId="a33766d9-6258-42e1-9885-52906c401388" providerId="ADAL" clId="{1310BAFC-9B92-466F-A1C9-35DF3DE89F2C}" dt="2025-02-12T10:47:44.796" v="1688" actId="313"/>
          <ac:spMkLst>
            <pc:docMk/>
            <pc:sldMk cId="1344318827" sldId="258"/>
            <ac:spMk id="8" creationId="{B77558A3-AE4C-C36A-6ACA-C45331FBC88A}"/>
          </ac:spMkLst>
        </pc:spChg>
        <pc:spChg chg="add">
          <ac:chgData name="Natalie Tadman" userId="a33766d9-6258-42e1-9885-52906c401388" providerId="ADAL" clId="{1310BAFC-9B92-466F-A1C9-35DF3DE89F2C}" dt="2025-02-07T13:45:49.677" v="647" actId="26606"/>
          <ac:spMkLst>
            <pc:docMk/>
            <pc:sldMk cId="1344318827" sldId="258"/>
            <ac:spMk id="64" creationId="{D1D34770-47A8-402C-AF23-2B653F2D88C1}"/>
          </ac:spMkLst>
        </pc:spChg>
        <pc:picChg chg="add mod ord">
          <ac:chgData name="Natalie Tadman" userId="a33766d9-6258-42e1-9885-52906c401388" providerId="ADAL" clId="{1310BAFC-9B92-466F-A1C9-35DF3DE89F2C}" dt="2025-02-07T13:45:49.677" v="647" actId="26606"/>
          <ac:picMkLst>
            <pc:docMk/>
            <pc:sldMk cId="1344318827" sldId="258"/>
            <ac:picMk id="4" creationId="{DB39CEB5-A839-6117-4CD8-400C1ECE501A}"/>
          </ac:picMkLst>
        </pc:picChg>
        <pc:picChg chg="mod ord">
          <ac:chgData name="Natalie Tadman" userId="a33766d9-6258-42e1-9885-52906c401388" providerId="ADAL" clId="{1310BAFC-9B92-466F-A1C9-35DF3DE89F2C}" dt="2025-02-07T13:45:49.677" v="647" actId="26606"/>
          <ac:picMkLst>
            <pc:docMk/>
            <pc:sldMk cId="1344318827" sldId="258"/>
            <ac:picMk id="10" creationId="{8C6901C1-F08D-2BC5-1102-E95874588D48}"/>
          </ac:picMkLst>
        </pc:picChg>
      </pc:sldChg>
      <pc:sldChg chg="addSp delSp modSp mod">
        <pc:chgData name="Natalie Tadman" userId="a33766d9-6258-42e1-9885-52906c401388" providerId="ADAL" clId="{1310BAFC-9B92-466F-A1C9-35DF3DE89F2C}" dt="2025-02-07T14:07:20.413" v="893" actId="14100"/>
        <pc:sldMkLst>
          <pc:docMk/>
          <pc:sldMk cId="1988803116" sldId="260"/>
        </pc:sldMkLst>
        <pc:spChg chg="mod">
          <ac:chgData name="Natalie Tadman" userId="a33766d9-6258-42e1-9885-52906c401388" providerId="ADAL" clId="{1310BAFC-9B92-466F-A1C9-35DF3DE89F2C}" dt="2025-02-07T14:07:09.057" v="889" actId="14100"/>
          <ac:spMkLst>
            <pc:docMk/>
            <pc:sldMk cId="1988803116" sldId="260"/>
            <ac:spMk id="2" creationId="{37B3277E-5F85-2076-6CB3-2F4F776D3051}"/>
          </ac:spMkLst>
        </pc:spChg>
        <pc:spChg chg="mod">
          <ac:chgData name="Natalie Tadman" userId="a33766d9-6258-42e1-9885-52906c401388" providerId="ADAL" clId="{1310BAFC-9B92-466F-A1C9-35DF3DE89F2C}" dt="2025-02-07T14:07:20.413" v="893" actId="14100"/>
          <ac:spMkLst>
            <pc:docMk/>
            <pc:sldMk cId="1988803116" sldId="260"/>
            <ac:spMk id="3" creationId="{99337CA6-23E5-57A3-E0E5-AC9A137EEFA9}"/>
          </ac:spMkLst>
        </pc:spChg>
        <pc:spChg chg="add">
          <ac:chgData name="Natalie Tadman" userId="a33766d9-6258-42e1-9885-52906c401388" providerId="ADAL" clId="{1310BAFC-9B92-466F-A1C9-35DF3DE89F2C}" dt="2025-02-07T13:45:45.476" v="646" actId="26606"/>
          <ac:spMkLst>
            <pc:docMk/>
            <pc:sldMk cId="1988803116" sldId="260"/>
            <ac:spMk id="35" creationId="{D1D34770-47A8-402C-AF23-2B653F2D88C1}"/>
          </ac:spMkLst>
        </pc:spChg>
        <pc:picChg chg="mod ord">
          <ac:chgData name="Natalie Tadman" userId="a33766d9-6258-42e1-9885-52906c401388" providerId="ADAL" clId="{1310BAFC-9B92-466F-A1C9-35DF3DE89F2C}" dt="2025-02-07T13:45:45.476" v="646" actId="26606"/>
          <ac:picMkLst>
            <pc:docMk/>
            <pc:sldMk cId="1988803116" sldId="260"/>
            <ac:picMk id="5" creationId="{605515AC-79D7-6F16-661A-C09E62721FCA}"/>
          </ac:picMkLst>
        </pc:picChg>
        <pc:picChg chg="add mod">
          <ac:chgData name="Natalie Tadman" userId="a33766d9-6258-42e1-9885-52906c401388" providerId="ADAL" clId="{1310BAFC-9B92-466F-A1C9-35DF3DE89F2C}" dt="2025-02-07T13:45:45.476" v="646" actId="26606"/>
          <ac:picMkLst>
            <pc:docMk/>
            <pc:sldMk cId="1988803116" sldId="260"/>
            <ac:picMk id="9" creationId="{66BAD577-B314-FF45-EDF9-26A5A817782F}"/>
          </ac:picMkLst>
        </pc:picChg>
      </pc:sldChg>
      <pc:sldChg chg="addSp delSp modSp mod setBg">
        <pc:chgData name="Natalie Tadman" userId="a33766d9-6258-42e1-9885-52906c401388" providerId="ADAL" clId="{1310BAFC-9B92-466F-A1C9-35DF3DE89F2C}" dt="2025-02-12T10:48:22.846" v="1692" actId="20577"/>
        <pc:sldMkLst>
          <pc:docMk/>
          <pc:sldMk cId="1851633285" sldId="261"/>
        </pc:sldMkLst>
        <pc:spChg chg="mod">
          <ac:chgData name="Natalie Tadman" userId="a33766d9-6258-42e1-9885-52906c401388" providerId="ADAL" clId="{1310BAFC-9B92-466F-A1C9-35DF3DE89F2C}" dt="2025-02-07T16:57:03.748" v="1229" actId="20577"/>
          <ac:spMkLst>
            <pc:docMk/>
            <pc:sldMk cId="1851633285" sldId="261"/>
            <ac:spMk id="2" creationId="{BD81D719-1A85-CB78-968C-701DD2BE55E2}"/>
          </ac:spMkLst>
        </pc:spChg>
        <pc:spChg chg="mod">
          <ac:chgData name="Natalie Tadman" userId="a33766d9-6258-42e1-9885-52906c401388" providerId="ADAL" clId="{1310BAFC-9B92-466F-A1C9-35DF3DE89F2C}" dt="2025-02-12T10:48:22.846" v="1692" actId="20577"/>
          <ac:spMkLst>
            <pc:docMk/>
            <pc:sldMk cId="1851633285" sldId="261"/>
            <ac:spMk id="7" creationId="{A3AF420C-5AAD-C1D2-A608-486E0E819D23}"/>
          </ac:spMkLst>
        </pc:spChg>
        <pc:grpChg chg="add">
          <ac:chgData name="Natalie Tadman" userId="a33766d9-6258-42e1-9885-52906c401388" providerId="ADAL" clId="{1310BAFC-9B92-466F-A1C9-35DF3DE89F2C}" dt="2025-02-07T13:51:28.560" v="715" actId="26606"/>
          <ac:grpSpMkLst>
            <pc:docMk/>
            <pc:sldMk cId="1851633285" sldId="261"/>
            <ac:grpSpMk id="36" creationId="{792AA144-DDFF-C43B-6866-516C9091D065}"/>
          </ac:grpSpMkLst>
        </pc:grpChg>
        <pc:picChg chg="mod ord">
          <ac:chgData name="Natalie Tadman" userId="a33766d9-6258-42e1-9885-52906c401388" providerId="ADAL" clId="{1310BAFC-9B92-466F-A1C9-35DF3DE89F2C}" dt="2025-02-07T13:51:39.285" v="717" actId="14100"/>
          <ac:picMkLst>
            <pc:docMk/>
            <pc:sldMk cId="1851633285" sldId="261"/>
            <ac:picMk id="6" creationId="{5258391B-B307-3F77-AE11-3F5FB4291872}"/>
          </ac:picMkLst>
        </pc:picChg>
        <pc:picChg chg="add mod ord">
          <ac:chgData name="Natalie Tadman" userId="a33766d9-6258-42e1-9885-52906c401388" providerId="ADAL" clId="{1310BAFC-9B92-466F-A1C9-35DF3DE89F2C}" dt="2025-02-07T13:51:54.467" v="723" actId="14100"/>
          <ac:picMkLst>
            <pc:docMk/>
            <pc:sldMk cId="1851633285" sldId="261"/>
            <ac:picMk id="9" creationId="{3DEA0F36-2BE9-7833-79BD-22D93DF8471D}"/>
          </ac:picMkLst>
        </pc:picChg>
      </pc:sldChg>
      <pc:sldChg chg="addSp delSp modSp del mod">
        <pc:chgData name="Natalie Tadman" userId="a33766d9-6258-42e1-9885-52906c401388" providerId="ADAL" clId="{1310BAFC-9B92-466F-A1C9-35DF3DE89F2C}" dt="2025-02-12T18:13:25.318" v="1693" actId="47"/>
        <pc:sldMkLst>
          <pc:docMk/>
          <pc:sldMk cId="3568085959" sldId="271"/>
        </pc:sldMkLst>
        <pc:spChg chg="mod">
          <ac:chgData name="Natalie Tadman" userId="a33766d9-6258-42e1-9885-52906c401388" providerId="ADAL" clId="{1310BAFC-9B92-466F-A1C9-35DF3DE89F2C}" dt="2025-02-12T10:45:39.527" v="1663" actId="14100"/>
          <ac:spMkLst>
            <pc:docMk/>
            <pc:sldMk cId="3568085959" sldId="271"/>
            <ac:spMk id="2" creationId="{00000000-0000-0000-0000-000000000000}"/>
          </ac:spMkLst>
        </pc:spChg>
        <pc:spChg chg="mod ord">
          <ac:chgData name="Natalie Tadman" userId="a33766d9-6258-42e1-9885-52906c401388" providerId="ADAL" clId="{1310BAFC-9B92-466F-A1C9-35DF3DE89F2C}" dt="2025-02-12T10:46:00.712" v="1668" actId="27636"/>
          <ac:spMkLst>
            <pc:docMk/>
            <pc:sldMk cId="3568085959" sldId="271"/>
            <ac:spMk id="3" creationId="{00000000-0000-0000-0000-000000000000}"/>
          </ac:spMkLst>
        </pc:spChg>
        <pc:spChg chg="add del">
          <ac:chgData name="Natalie Tadman" userId="a33766d9-6258-42e1-9885-52906c401388" providerId="ADAL" clId="{1310BAFC-9B92-466F-A1C9-35DF3DE89F2C}" dt="2025-02-12T10:19:08.545" v="1321" actId="26606"/>
          <ac:spMkLst>
            <pc:docMk/>
            <pc:sldMk cId="3568085959" sldId="271"/>
            <ac:spMk id="98" creationId="{21AC6A30-4F22-4C0F-B278-19C5B8A80C55}"/>
          </ac:spMkLst>
        </pc:spChg>
        <pc:spChg chg="add del">
          <ac:chgData name="Natalie Tadman" userId="a33766d9-6258-42e1-9885-52906c401388" providerId="ADAL" clId="{1310BAFC-9B92-466F-A1C9-35DF3DE89F2C}" dt="2025-02-12T10:19:08.545" v="1321" actId="26606"/>
          <ac:spMkLst>
            <pc:docMk/>
            <pc:sldMk cId="3568085959" sldId="271"/>
            <ac:spMk id="100" creationId="{BB4335AD-65B1-44E4-90AF-264024FE4BD2}"/>
          </ac:spMkLst>
        </pc:spChg>
        <pc:spChg chg="add del">
          <ac:chgData name="Natalie Tadman" userId="a33766d9-6258-42e1-9885-52906c401388" providerId="ADAL" clId="{1310BAFC-9B92-466F-A1C9-35DF3DE89F2C}" dt="2025-02-12T10:43:35.355" v="1649" actId="26606"/>
          <ac:spMkLst>
            <pc:docMk/>
            <pc:sldMk cId="3568085959" sldId="271"/>
            <ac:spMk id="105" creationId="{2CB962CF-61A3-4EF9-94F6-7C59B0329524}"/>
          </ac:spMkLst>
        </pc:spChg>
        <pc:spChg chg="add">
          <ac:chgData name="Natalie Tadman" userId="a33766d9-6258-42e1-9885-52906c401388" providerId="ADAL" clId="{1310BAFC-9B92-466F-A1C9-35DF3DE89F2C}" dt="2025-02-12T10:43:35.355" v="1649" actId="26606"/>
          <ac:spMkLst>
            <pc:docMk/>
            <pc:sldMk cId="3568085959" sldId="271"/>
            <ac:spMk id="110" creationId="{9F7D5CDA-D291-4307-BF55-1381FED29634}"/>
          </ac:spMkLst>
        </pc:spChg>
        <pc:picChg chg="add mod">
          <ac:chgData name="Natalie Tadman" userId="a33766d9-6258-42e1-9885-52906c401388" providerId="ADAL" clId="{1310BAFC-9B92-466F-A1C9-35DF3DE89F2C}" dt="2025-02-12T10:43:35.355" v="1649" actId="26606"/>
          <ac:picMkLst>
            <pc:docMk/>
            <pc:sldMk cId="3568085959" sldId="271"/>
            <ac:picMk id="15" creationId="{D52955A0-BF41-DB2A-F8B6-D422FE871C05}"/>
          </ac:picMkLst>
        </pc:picChg>
        <pc:picChg chg="add del mod ord">
          <ac:chgData name="Natalie Tadman" userId="a33766d9-6258-42e1-9885-52906c401388" providerId="ADAL" clId="{1310BAFC-9B92-466F-A1C9-35DF3DE89F2C}" dt="2025-02-12T10:43:30.058" v="1648" actId="478"/>
          <ac:picMkLst>
            <pc:docMk/>
            <pc:sldMk cId="3568085959" sldId="271"/>
            <ac:picMk id="17" creationId="{E50B823B-C56F-1A7A-EF2A-42367625CA64}"/>
          </ac:picMkLst>
        </pc:picChg>
      </pc:sldChg>
      <pc:sldChg chg="addSp delSp modSp mod setBg">
        <pc:chgData name="Natalie Tadman" userId="a33766d9-6258-42e1-9885-52906c401388" providerId="ADAL" clId="{1310BAFC-9B92-466F-A1C9-35DF3DE89F2C}" dt="2025-02-12T18:55:47.054" v="1698" actId="20577"/>
        <pc:sldMkLst>
          <pc:docMk/>
          <pc:sldMk cId="1677325366" sldId="272"/>
        </pc:sldMkLst>
        <pc:spChg chg="mod">
          <ac:chgData name="Natalie Tadman" userId="a33766d9-6258-42e1-9885-52906c401388" providerId="ADAL" clId="{1310BAFC-9B92-466F-A1C9-35DF3DE89F2C}" dt="2025-02-07T14:08:40.582" v="910" actId="14100"/>
          <ac:spMkLst>
            <pc:docMk/>
            <pc:sldMk cId="1677325366" sldId="272"/>
            <ac:spMk id="2" creationId="{2456EA9C-1623-452D-1FB0-2578DCAAD7C9}"/>
          </ac:spMkLst>
        </pc:spChg>
        <pc:spChg chg="add del">
          <ac:chgData name="Natalie Tadman" userId="a33766d9-6258-42e1-9885-52906c401388" providerId="ADAL" clId="{1310BAFC-9B92-466F-A1C9-35DF3DE89F2C}" dt="2025-02-12T10:37:59.287" v="1622" actId="22"/>
          <ac:spMkLst>
            <pc:docMk/>
            <pc:sldMk cId="1677325366" sldId="272"/>
            <ac:spMk id="4" creationId="{4F651599-0051-AB23-4529-4A74DBCDC6DB}"/>
          </ac:spMkLst>
        </pc:spChg>
        <pc:spChg chg="mod">
          <ac:chgData name="Natalie Tadman" userId="a33766d9-6258-42e1-9885-52906c401388" providerId="ADAL" clId="{1310BAFC-9B92-466F-A1C9-35DF3DE89F2C}" dt="2025-02-12T18:55:47.054" v="1698" actId="20577"/>
          <ac:spMkLst>
            <pc:docMk/>
            <pc:sldMk cId="1677325366" sldId="272"/>
            <ac:spMk id="7" creationId="{CBF3C5D1-6A6A-1F2C-DAA5-712C47C59397}"/>
          </ac:spMkLst>
        </pc:spChg>
        <pc:grpChg chg="add">
          <ac:chgData name="Natalie Tadman" userId="a33766d9-6258-42e1-9885-52906c401388" providerId="ADAL" clId="{1310BAFC-9B92-466F-A1C9-35DF3DE89F2C}" dt="2025-02-07T13:50:15.973" v="695" actId="26606"/>
          <ac:grpSpMkLst>
            <pc:docMk/>
            <pc:sldMk cId="1677325366" sldId="272"/>
            <ac:grpSpMk id="60" creationId="{EE6DDE04-9207-9649-A817-4425425F6001}"/>
          </ac:grpSpMkLst>
        </pc:grpChg>
        <pc:picChg chg="mod ord">
          <ac:chgData name="Natalie Tadman" userId="a33766d9-6258-42e1-9885-52906c401388" providerId="ADAL" clId="{1310BAFC-9B92-466F-A1C9-35DF3DE89F2C}" dt="2025-02-07T13:50:32.221" v="701" actId="1076"/>
          <ac:picMkLst>
            <pc:docMk/>
            <pc:sldMk cId="1677325366" sldId="272"/>
            <ac:picMk id="6" creationId="{A5D6B810-836D-F540-8711-5DC71EA636F2}"/>
          </ac:picMkLst>
        </pc:picChg>
        <pc:picChg chg="add mod">
          <ac:chgData name="Natalie Tadman" userId="a33766d9-6258-42e1-9885-52906c401388" providerId="ADAL" clId="{1310BAFC-9B92-466F-A1C9-35DF3DE89F2C}" dt="2025-02-07T13:50:28.591" v="700" actId="1076"/>
          <ac:picMkLst>
            <pc:docMk/>
            <pc:sldMk cId="1677325366" sldId="272"/>
            <ac:picMk id="11" creationId="{818C27FD-F86A-F001-B5FC-B024E8F11751}"/>
          </ac:picMkLst>
        </pc:picChg>
      </pc:sldChg>
      <pc:sldChg chg="addSp delSp modSp del mod setBg">
        <pc:chgData name="Natalie Tadman" userId="a33766d9-6258-42e1-9885-52906c401388" providerId="ADAL" clId="{1310BAFC-9B92-466F-A1C9-35DF3DE89F2C}" dt="2025-02-12T10:41:09.438" v="1639" actId="2696"/>
        <pc:sldMkLst>
          <pc:docMk/>
          <pc:sldMk cId="3021548170" sldId="273"/>
        </pc:sldMkLst>
        <pc:picChg chg="add mod ord">
          <ac:chgData name="Natalie Tadman" userId="a33766d9-6258-42e1-9885-52906c401388" providerId="ADAL" clId="{1310BAFC-9B92-466F-A1C9-35DF3DE89F2C}" dt="2025-02-12T10:40:09.882" v="1638" actId="1076"/>
          <ac:picMkLst>
            <pc:docMk/>
            <pc:sldMk cId="3021548170" sldId="273"/>
            <ac:picMk id="9" creationId="{E53697BE-EBDE-912C-3053-C61908A94EE4}"/>
          </ac:picMkLst>
        </pc:picChg>
      </pc:sldChg>
      <pc:sldChg chg="addSp delSp modSp new mod setBg">
        <pc:chgData name="Natalie Tadman" userId="a33766d9-6258-42e1-9885-52906c401388" providerId="ADAL" clId="{1310BAFC-9B92-466F-A1C9-35DF3DE89F2C}" dt="2025-02-12T10:46:19.398" v="1673" actId="14100"/>
        <pc:sldMkLst>
          <pc:docMk/>
          <pc:sldMk cId="3350000233" sldId="274"/>
        </pc:sldMkLst>
        <pc:spChg chg="mod">
          <ac:chgData name="Natalie Tadman" userId="a33766d9-6258-42e1-9885-52906c401388" providerId="ADAL" clId="{1310BAFC-9B92-466F-A1C9-35DF3DE89F2C}" dt="2025-02-12T10:46:15.696" v="1672" actId="14100"/>
          <ac:spMkLst>
            <pc:docMk/>
            <pc:sldMk cId="3350000233" sldId="274"/>
            <ac:spMk id="2" creationId="{67ADD1E8-804E-D80C-9F0D-386513802822}"/>
          </ac:spMkLst>
        </pc:spChg>
        <pc:spChg chg="add mod ord">
          <ac:chgData name="Natalie Tadman" userId="a33766d9-6258-42e1-9885-52906c401388" providerId="ADAL" clId="{1310BAFC-9B92-466F-A1C9-35DF3DE89F2C}" dt="2025-02-12T10:46:19.398" v="1673" actId="14100"/>
          <ac:spMkLst>
            <pc:docMk/>
            <pc:sldMk cId="3350000233" sldId="274"/>
            <ac:spMk id="5" creationId="{A6D19388-3052-C024-C095-08C3B0CA4F4F}"/>
          </ac:spMkLst>
        </pc:spChg>
        <pc:spChg chg="add">
          <ac:chgData name="Natalie Tadman" userId="a33766d9-6258-42e1-9885-52906c401388" providerId="ADAL" clId="{1310BAFC-9B92-466F-A1C9-35DF3DE89F2C}" dt="2025-02-07T13:45:53.567" v="648" actId="26606"/>
          <ac:spMkLst>
            <pc:docMk/>
            <pc:sldMk cId="3350000233" sldId="274"/>
            <ac:spMk id="65" creationId="{D1D34770-47A8-402C-AF23-2B653F2D88C1}"/>
          </ac:spMkLst>
        </pc:spChg>
        <pc:picChg chg="add mod">
          <ac:chgData name="Natalie Tadman" userId="a33766d9-6258-42e1-9885-52906c401388" providerId="ADAL" clId="{1310BAFC-9B92-466F-A1C9-35DF3DE89F2C}" dt="2025-02-07T13:45:53.567" v="648" actId="26606"/>
          <ac:picMkLst>
            <pc:docMk/>
            <pc:sldMk cId="3350000233" sldId="274"/>
            <ac:picMk id="7" creationId="{2C941B8A-EBB0-4763-E404-B0B3E7CC1ECD}"/>
          </ac:picMkLst>
        </pc:picChg>
        <pc:picChg chg="add mod">
          <ac:chgData name="Natalie Tadman" userId="a33766d9-6258-42e1-9885-52906c401388" providerId="ADAL" clId="{1310BAFC-9B92-466F-A1C9-35DF3DE89F2C}" dt="2025-02-07T13:44:45.377" v="627"/>
          <ac:picMkLst>
            <pc:docMk/>
            <pc:sldMk cId="3350000233" sldId="274"/>
            <ac:picMk id="8" creationId="{94F51B82-9923-AA24-AC00-4DBF64DEF55C}"/>
          </ac:picMkLst>
        </pc:picChg>
      </pc:sldChg>
      <pc:sldChg chg="addSp delSp modSp new mod setBg">
        <pc:chgData name="Natalie Tadman" userId="a33766d9-6258-42e1-9885-52906c401388" providerId="ADAL" clId="{1310BAFC-9B92-466F-A1C9-35DF3DE89F2C}" dt="2025-02-12T10:46:37.128" v="1676" actId="20577"/>
        <pc:sldMkLst>
          <pc:docMk/>
          <pc:sldMk cId="3171340216" sldId="275"/>
        </pc:sldMkLst>
        <pc:spChg chg="mod">
          <ac:chgData name="Natalie Tadman" userId="a33766d9-6258-42e1-9885-52906c401388" providerId="ADAL" clId="{1310BAFC-9B92-466F-A1C9-35DF3DE89F2C}" dt="2025-02-12T10:46:28.499" v="1674" actId="14100"/>
          <ac:spMkLst>
            <pc:docMk/>
            <pc:sldMk cId="3171340216" sldId="275"/>
            <ac:spMk id="2" creationId="{DDC422F9-2BCB-3EC5-D081-1C47CC75C134}"/>
          </ac:spMkLst>
        </pc:spChg>
        <pc:spChg chg="mod ord">
          <ac:chgData name="Natalie Tadman" userId="a33766d9-6258-42e1-9885-52906c401388" providerId="ADAL" clId="{1310BAFC-9B92-466F-A1C9-35DF3DE89F2C}" dt="2025-02-12T10:46:37.128" v="1676" actId="20577"/>
          <ac:spMkLst>
            <pc:docMk/>
            <pc:sldMk cId="3171340216" sldId="275"/>
            <ac:spMk id="3" creationId="{BF5BD6D0-B9F9-D273-4D83-716ACCDAD8B0}"/>
          </ac:spMkLst>
        </pc:spChg>
        <pc:spChg chg="add del">
          <ac:chgData name="Natalie Tadman" userId="a33766d9-6258-42e1-9885-52906c401388" providerId="ADAL" clId="{1310BAFC-9B92-466F-A1C9-35DF3DE89F2C}" dt="2025-02-12T10:43:52.452" v="1652" actId="26606"/>
          <ac:spMkLst>
            <pc:docMk/>
            <pc:sldMk cId="3171340216" sldId="275"/>
            <ac:spMk id="11" creationId="{B210AC1D-4063-4C6E-9528-FA9C4C0C18E6}"/>
          </ac:spMkLst>
        </pc:spChg>
        <pc:spChg chg="add del">
          <ac:chgData name="Natalie Tadman" userId="a33766d9-6258-42e1-9885-52906c401388" providerId="ADAL" clId="{1310BAFC-9B92-466F-A1C9-35DF3DE89F2C}" dt="2025-02-12T10:43:52.452" v="1652" actId="26606"/>
          <ac:spMkLst>
            <pc:docMk/>
            <pc:sldMk cId="3171340216" sldId="275"/>
            <ac:spMk id="13" creationId="{02F8C595-E68C-4306-AED8-DC7826A0A506}"/>
          </ac:spMkLst>
        </pc:spChg>
        <pc:spChg chg="add del">
          <ac:chgData name="Natalie Tadman" userId="a33766d9-6258-42e1-9885-52906c401388" providerId="ADAL" clId="{1310BAFC-9B92-466F-A1C9-35DF3DE89F2C}" dt="2025-02-12T10:44:17.751" v="1656" actId="26606"/>
          <ac:spMkLst>
            <pc:docMk/>
            <pc:sldMk cId="3171340216" sldId="275"/>
            <ac:spMk id="18" creationId="{9F7D5CDA-D291-4307-BF55-1381FED29634}"/>
          </ac:spMkLst>
        </pc:spChg>
        <pc:spChg chg="add">
          <ac:chgData name="Natalie Tadman" userId="a33766d9-6258-42e1-9885-52906c401388" providerId="ADAL" clId="{1310BAFC-9B92-466F-A1C9-35DF3DE89F2C}" dt="2025-02-12T10:44:17.751" v="1656" actId="26606"/>
          <ac:spMkLst>
            <pc:docMk/>
            <pc:sldMk cId="3171340216" sldId="275"/>
            <ac:spMk id="23" creationId="{9F7D5CDA-D291-4307-BF55-1381FED29634}"/>
          </ac:spMkLst>
        </pc:spChg>
        <pc:picChg chg="add mod">
          <ac:chgData name="Natalie Tadman" userId="a33766d9-6258-42e1-9885-52906c401388" providerId="ADAL" clId="{1310BAFC-9B92-466F-A1C9-35DF3DE89F2C}" dt="2025-02-12T10:34:32.421" v="1557" actId="1076"/>
          <ac:picMkLst>
            <pc:docMk/>
            <pc:sldMk cId="3171340216" sldId="275"/>
            <ac:picMk id="4" creationId="{38848BFD-878B-6681-A026-BF7E58457CF8}"/>
          </ac:picMkLst>
        </pc:picChg>
        <pc:picChg chg="add mod ord">
          <ac:chgData name="Natalie Tadman" userId="a33766d9-6258-42e1-9885-52906c401388" providerId="ADAL" clId="{1310BAFC-9B92-466F-A1C9-35DF3DE89F2C}" dt="2025-02-12T10:44:17.751" v="1656" actId="26606"/>
          <ac:picMkLst>
            <pc:docMk/>
            <pc:sldMk cId="3171340216" sldId="275"/>
            <ac:picMk id="6" creationId="{5C6D8E3B-9B6F-D870-B135-E1C394D783DA}"/>
          </ac:picMkLst>
        </pc:picChg>
        <pc:picChg chg="add mod">
          <ac:chgData name="Natalie Tadman" userId="a33766d9-6258-42e1-9885-52906c401388" providerId="ADAL" clId="{1310BAFC-9B92-466F-A1C9-35DF3DE89F2C}" dt="2025-02-12T10:44:15.167" v="1655"/>
          <ac:picMkLst>
            <pc:docMk/>
            <pc:sldMk cId="3171340216" sldId="275"/>
            <ac:picMk id="7" creationId="{042740FA-CFB0-414B-D1D5-CEC8753E1C79}"/>
          </ac:picMkLst>
        </pc:picChg>
      </pc:sldChg>
      <pc:sldChg chg="addSp delSp modSp new mod setBg">
        <pc:chgData name="Natalie Tadman" userId="a33766d9-6258-42e1-9885-52906c401388" providerId="ADAL" clId="{1310BAFC-9B92-466F-A1C9-35DF3DE89F2C}" dt="2025-02-12T10:47:08.026" v="1681" actId="14100"/>
        <pc:sldMkLst>
          <pc:docMk/>
          <pc:sldMk cId="763389855" sldId="276"/>
        </pc:sldMkLst>
        <pc:spChg chg="add del mod">
          <ac:chgData name="Natalie Tadman" userId="a33766d9-6258-42e1-9885-52906c401388" providerId="ADAL" clId="{1310BAFC-9B92-466F-A1C9-35DF3DE89F2C}" dt="2025-02-12T10:47:01.703" v="1679" actId="255"/>
          <ac:spMkLst>
            <pc:docMk/>
            <pc:sldMk cId="763389855" sldId="276"/>
            <ac:spMk id="2" creationId="{FD5CB25B-5827-27C1-5373-DDEDED4DE4E3}"/>
          </ac:spMkLst>
        </pc:spChg>
        <pc:spChg chg="add del mod">
          <ac:chgData name="Natalie Tadman" userId="a33766d9-6258-42e1-9885-52906c401388" providerId="ADAL" clId="{1310BAFC-9B92-466F-A1C9-35DF3DE89F2C}" dt="2025-02-12T10:47:08.026" v="1681" actId="14100"/>
          <ac:spMkLst>
            <pc:docMk/>
            <pc:sldMk cId="763389855" sldId="276"/>
            <ac:spMk id="3" creationId="{AAE157CF-9DC9-9738-8B2C-7F22DF9CC2F6}"/>
          </ac:spMkLst>
        </pc:spChg>
        <pc:spChg chg="add del mod">
          <ac:chgData name="Natalie Tadman" userId="a33766d9-6258-42e1-9885-52906c401388" providerId="ADAL" clId="{1310BAFC-9B92-466F-A1C9-35DF3DE89F2C}" dt="2025-02-12T10:33:16.493" v="1554" actId="478"/>
          <ac:spMkLst>
            <pc:docMk/>
            <pc:sldMk cId="763389855" sldId="276"/>
            <ac:spMk id="5" creationId="{B6496DF2-B7D0-2C9C-2F0D-F22986E9A067}"/>
          </ac:spMkLst>
        </pc:spChg>
        <pc:spChg chg="add del">
          <ac:chgData name="Natalie Tadman" userId="a33766d9-6258-42e1-9885-52906c401388" providerId="ADAL" clId="{1310BAFC-9B92-466F-A1C9-35DF3DE89F2C}" dt="2025-02-12T10:44:26.618" v="1658" actId="26606"/>
          <ac:spMkLst>
            <pc:docMk/>
            <pc:sldMk cId="763389855" sldId="276"/>
            <ac:spMk id="12" creationId="{9F7D5CDA-D291-4307-BF55-1381FED29634}"/>
          </ac:spMkLst>
        </pc:spChg>
        <pc:spChg chg="add del">
          <ac:chgData name="Natalie Tadman" userId="a33766d9-6258-42e1-9885-52906c401388" providerId="ADAL" clId="{1310BAFC-9B92-466F-A1C9-35DF3DE89F2C}" dt="2025-02-12T10:44:37.174" v="1660" actId="26606"/>
          <ac:spMkLst>
            <pc:docMk/>
            <pc:sldMk cId="763389855" sldId="276"/>
            <ac:spMk id="17" creationId="{9F7D5CDA-D291-4307-BF55-1381FED29634}"/>
          </ac:spMkLst>
        </pc:spChg>
        <pc:spChg chg="add">
          <ac:chgData name="Natalie Tadman" userId="a33766d9-6258-42e1-9885-52906c401388" providerId="ADAL" clId="{1310BAFC-9B92-466F-A1C9-35DF3DE89F2C}" dt="2025-02-12T10:44:37.174" v="1660" actId="26606"/>
          <ac:spMkLst>
            <pc:docMk/>
            <pc:sldMk cId="763389855" sldId="276"/>
            <ac:spMk id="22" creationId="{9F7D5CDA-D291-4307-BF55-1381FED29634}"/>
          </ac:spMkLst>
        </pc:spChg>
        <pc:picChg chg="add mod">
          <ac:chgData name="Natalie Tadman" userId="a33766d9-6258-42e1-9885-52906c401388" providerId="ADAL" clId="{1310BAFC-9B92-466F-A1C9-35DF3DE89F2C}" dt="2025-02-12T10:44:37.174" v="1660" actId="26606"/>
          <ac:picMkLst>
            <pc:docMk/>
            <pc:sldMk cId="763389855" sldId="276"/>
            <ac:picMk id="7" creationId="{DEEEF125-7202-8369-97F8-DFDFDAD20CFD}"/>
          </ac:picMkLst>
        </pc:picChg>
        <pc:picChg chg="add mod">
          <ac:chgData name="Natalie Tadman" userId="a33766d9-6258-42e1-9885-52906c401388" providerId="ADAL" clId="{1310BAFC-9B92-466F-A1C9-35DF3DE89F2C}" dt="2025-02-12T10:44:24.131" v="1657"/>
          <ac:picMkLst>
            <pc:docMk/>
            <pc:sldMk cId="763389855" sldId="276"/>
            <ac:picMk id="8" creationId="{77BEBEEA-0B9E-6ACD-8BEC-357580EC460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549276" y="458033"/>
            <a:ext cx="9520553" cy="726224"/>
          </a:xfrm>
        </p:spPr>
        <p:txBody>
          <a:bodyPr wrap="square" anchor="ctr">
            <a:normAutofit fontScale="90000"/>
          </a:bodyPr>
          <a:lstStyle/>
          <a:p>
            <a:r>
              <a:rPr lang="en-US" sz="2800" dirty="0">
                <a:latin typeface="Calibri" panose="020F0502020204030204" pitchFamily="34" charset="0"/>
                <a:ea typeface="Calibri" panose="020F0502020204030204" pitchFamily="34" charset="0"/>
                <a:cs typeface="Calibri" panose="020F0502020204030204" pitchFamily="34" charset="0"/>
              </a:rPr>
              <a:t>GCSE</a:t>
            </a:r>
            <a:br>
              <a:rPr lang="en-US" sz="2800" dirty="0">
                <a:latin typeface="Calibri" panose="020F0502020204030204" pitchFamily="34" charset="0"/>
                <a:ea typeface="Calibri" panose="020F0502020204030204" pitchFamily="34" charset="0"/>
                <a:cs typeface="Calibri" panose="020F0502020204030204" pitchFamily="34" charset="0"/>
              </a:rPr>
            </a:br>
            <a:r>
              <a:rPr lang="en-US" sz="2800" dirty="0">
                <a:latin typeface="Calibri" panose="020F0502020204030204" pitchFamily="34" charset="0"/>
                <a:ea typeface="Calibri" panose="020F0502020204030204" pitchFamily="34" charset="0"/>
                <a:cs typeface="Calibri" panose="020F0502020204030204" pitchFamily="34" charset="0"/>
              </a:rPr>
              <a:t>Textiles</a:t>
            </a:r>
            <a:br>
              <a:rPr lang="en-US" sz="2800" dirty="0">
                <a:latin typeface="Calibri" panose="020F0502020204030204" pitchFamily="34" charset="0"/>
                <a:ea typeface="Calibri" panose="020F0502020204030204" pitchFamily="34" charset="0"/>
                <a:cs typeface="Calibri" panose="020F0502020204030204" pitchFamily="34" charset="0"/>
              </a:rPr>
            </a:b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close-up of butterflies&#10;&#10;Description automatically generated">
            <a:extLst>
              <a:ext uri="{FF2B5EF4-FFF2-40B4-BE49-F238E27FC236}">
                <a16:creationId xmlns:a16="http://schemas.microsoft.com/office/drawing/2014/main" id="{E9EB5442-7450-9394-438D-34042AABB03A}"/>
              </a:ext>
            </a:extLst>
          </p:cNvPr>
          <p:cNvPicPr>
            <a:picLocks noChangeAspect="1"/>
          </p:cNvPicPr>
          <p:nvPr/>
        </p:nvPicPr>
        <p:blipFill>
          <a:blip r:embed="rId2">
            <a:extLst>
              <a:ext uri="{28A0092B-C50C-407E-A947-70E740481C1C}">
                <a14:useLocalDpi xmlns:a14="http://schemas.microsoft.com/office/drawing/2010/main" val="0"/>
              </a:ext>
            </a:extLst>
          </a:blip>
          <a:srcRect t="5681" r="3" b="3"/>
          <a:stretch/>
        </p:blipFill>
        <p:spPr>
          <a:xfrm>
            <a:off x="550863" y="1557339"/>
            <a:ext cx="3589750" cy="4752000"/>
          </a:xfrm>
          <a:prstGeom prst="rect">
            <a:avLst/>
          </a:prstGeom>
          <a:effectLst>
            <a:outerShdw blurRad="508000" dist="101600" dir="5400000" algn="tl" rotWithShape="0">
              <a:prstClr val="black">
                <a:alpha val="10000"/>
              </a:prstClr>
            </a:outerShdw>
          </a:effectLst>
        </p:spPr>
      </p:pic>
      <p:pic>
        <p:nvPicPr>
          <p:cNvPr id="14" name="Picture 13" descr="A close-up of a fabric">
            <a:extLst>
              <a:ext uri="{FF2B5EF4-FFF2-40B4-BE49-F238E27FC236}">
                <a16:creationId xmlns:a16="http://schemas.microsoft.com/office/drawing/2014/main" id="{DF98F9D7-F94F-08AD-440B-C0DF92694F67}"/>
              </a:ext>
            </a:extLst>
          </p:cNvPr>
          <p:cNvPicPr>
            <a:picLocks noChangeAspect="1"/>
          </p:cNvPicPr>
          <p:nvPr/>
        </p:nvPicPr>
        <p:blipFill>
          <a:blip r:embed="rId3">
            <a:extLst>
              <a:ext uri="{28A0092B-C50C-407E-A947-70E740481C1C}">
                <a14:useLocalDpi xmlns:a14="http://schemas.microsoft.com/office/drawing/2010/main" val="0"/>
              </a:ext>
            </a:extLst>
          </a:blip>
          <a:srcRect l="224"/>
          <a:stretch/>
        </p:blipFill>
        <p:spPr>
          <a:xfrm>
            <a:off x="4312058" y="1600200"/>
            <a:ext cx="3567884" cy="4752000"/>
          </a:xfrm>
          <a:prstGeom prst="rect">
            <a:avLst/>
          </a:prstGeom>
          <a:effectLst>
            <a:outerShdw blurRad="508000" dist="101600" dir="5400000" algn="tl" rotWithShape="0">
              <a:prstClr val="black">
                <a:alpha val="10000"/>
              </a:prstClr>
            </a:outerShdw>
          </a:effectLst>
        </p:spPr>
      </p:pic>
      <p:pic>
        <p:nvPicPr>
          <p:cNvPr id="20" name="Picture 19" descr="A painting of a panda&#10;&#10;Description automatically generated">
            <a:extLst>
              <a:ext uri="{FF2B5EF4-FFF2-40B4-BE49-F238E27FC236}">
                <a16:creationId xmlns:a16="http://schemas.microsoft.com/office/drawing/2014/main" id="{DB6C10C7-0A87-17CE-838D-35D7F5C58377}"/>
              </a:ext>
            </a:extLst>
          </p:cNvPr>
          <p:cNvPicPr>
            <a:picLocks noChangeAspect="1"/>
          </p:cNvPicPr>
          <p:nvPr/>
        </p:nvPicPr>
        <p:blipFill>
          <a:blip r:embed="rId4">
            <a:extLst>
              <a:ext uri="{28A0092B-C50C-407E-A947-70E740481C1C}">
                <a14:useLocalDpi xmlns:a14="http://schemas.microsoft.com/office/drawing/2010/main" val="0"/>
              </a:ext>
            </a:extLst>
          </a:blip>
          <a:srcRect l="104" r="16246"/>
          <a:stretch/>
        </p:blipFill>
        <p:spPr>
          <a:xfrm>
            <a:off x="8070082" y="1557339"/>
            <a:ext cx="3567600" cy="4752000"/>
          </a:xfrm>
          <a:prstGeom prst="rect">
            <a:avLst/>
          </a:prstGeom>
          <a:effectLst>
            <a:outerShdw blurRad="508000" dist="101600" dir="5400000" algn="tl" rotWithShape="0">
              <a:prstClr val="black">
                <a:alpha val="10000"/>
              </a:prstClr>
            </a:outerShdw>
          </a:effectLst>
        </p:spPr>
      </p:pic>
      <p:pic>
        <p:nvPicPr>
          <p:cNvPr id="8" name="Picture 7" descr="Bloxham School (Fees &amp; Reviews) England, United Kingdom, Banbury Road  Banbury">
            <a:extLst>
              <a:ext uri="{FF2B5EF4-FFF2-40B4-BE49-F238E27FC236}">
                <a16:creationId xmlns:a16="http://schemas.microsoft.com/office/drawing/2014/main" id="{85FD06D2-E054-1016-4C8E-E2BA5DB65B8D}"/>
              </a:ext>
            </a:extLst>
          </p:cNvPr>
          <p:cNvPicPr>
            <a:picLocks noChangeAspect="1"/>
          </p:cNvPicPr>
          <p:nvPr/>
        </p:nvPicPr>
        <p:blipFill>
          <a:blip r:embed="rId5"/>
          <a:stretch>
            <a:fillRect/>
          </a:stretch>
        </p:blipFill>
        <p:spPr>
          <a:xfrm>
            <a:off x="10942826" y="308707"/>
            <a:ext cx="891621" cy="880013"/>
          </a:xfrm>
          <a:prstGeom prst="rect">
            <a:avLst/>
          </a:prstGeom>
        </p:spPr>
      </p:pic>
    </p:spTree>
    <p:extLst>
      <p:ext uri="{BB962C8B-B14F-4D97-AF65-F5344CB8AC3E}">
        <p14:creationId xmlns:p14="http://schemas.microsoft.com/office/powerpoint/2010/main" val="374573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DD1E8-804E-D80C-9F0D-386513802822}"/>
              </a:ext>
            </a:extLst>
          </p:cNvPr>
          <p:cNvSpPr>
            <a:spLocks noGrp="1"/>
          </p:cNvSpPr>
          <p:nvPr>
            <p:ph type="title"/>
          </p:nvPr>
        </p:nvSpPr>
        <p:spPr>
          <a:xfrm>
            <a:off x="341397" y="139149"/>
            <a:ext cx="6497392" cy="863024"/>
          </a:xfrm>
        </p:spPr>
        <p:txBody>
          <a:bodyPr vert="horz" lIns="91440" tIns="45720" rIns="91440" bIns="45720" rtlCol="0" anchor="ctr">
            <a:normAutofit/>
          </a:bodyPr>
          <a:lstStyle/>
          <a:p>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hat kind of student is this course suitable for?</a:t>
            </a:r>
            <a:endParaRPr lang="en-US" sz="2800" dirty="0"/>
          </a:p>
        </p:txBody>
      </p:sp>
      <p:sp>
        <p:nvSpPr>
          <p:cNvPr id="5" name="TextBox 4">
            <a:extLst>
              <a:ext uri="{FF2B5EF4-FFF2-40B4-BE49-F238E27FC236}">
                <a16:creationId xmlns:a16="http://schemas.microsoft.com/office/drawing/2014/main" id="{A6D19388-3052-C024-C095-08C3B0CA4F4F}"/>
              </a:ext>
            </a:extLst>
          </p:cNvPr>
          <p:cNvSpPr txBox="1"/>
          <p:nvPr/>
        </p:nvSpPr>
        <p:spPr>
          <a:xfrm>
            <a:off x="109330" y="894522"/>
            <a:ext cx="6729460" cy="5674058"/>
          </a:xfrm>
          <a:prstGeom prst="rect">
            <a:avLst/>
          </a:prstGeom>
        </p:spPr>
        <p:txBody>
          <a:bodyPr vert="horz" lIns="91440" tIns="45720" rIns="91440" bIns="45720" rtlCol="0">
            <a:noAutofit/>
          </a:bodyPr>
          <a:lstStyle/>
          <a:p>
            <a:pPr>
              <a:lnSpc>
                <a:spcPct val="116000"/>
              </a:lnSpc>
              <a:spcBef>
                <a:spcPts val="1200"/>
              </a:spcBef>
              <a:spcAft>
                <a:spcPts val="1200"/>
              </a:spcAft>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Bef>
                <a:spcPts val="1200"/>
              </a:spcBef>
              <a:spcAft>
                <a:spcPts val="12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intellectually curious, creative and practically inclined students and those who are interested in exploring their imagination and experimenting with ideas through visual means and a broad range of textile media, </a:t>
            </a:r>
            <a:r>
              <a:rPr lang="en-US"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Machine and hand embroidery, Weaving, Applique, Fabric printing, Felting, Mixed media surface decoration, Dyeing,</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Installation, Printing, Painting, Fabric sculpture </a:t>
            </a: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16000"/>
              </a:lnSpc>
              <a:spcBef>
                <a:spcPts val="1200"/>
              </a:spcBef>
              <a:spcAft>
                <a:spcPts val="12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Great value is placed on independent thought and the refinement of skills. Coursework is contained within lessons and prep times and backed up in holidays to gather sufficient resources/ firsthand imagery.</a:t>
            </a: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close up of a fabric&#10;&#10;Description automatically generated">
            <a:extLst>
              <a:ext uri="{FF2B5EF4-FFF2-40B4-BE49-F238E27FC236}">
                <a16:creationId xmlns:a16="http://schemas.microsoft.com/office/drawing/2014/main" id="{2C941B8A-EBB0-4763-E404-B0B3E7CC1ECD}"/>
              </a:ext>
            </a:extLst>
          </p:cNvPr>
          <p:cNvPicPr>
            <a:picLocks noChangeAspect="1"/>
          </p:cNvPicPr>
          <p:nvPr/>
        </p:nvPicPr>
        <p:blipFill>
          <a:blip r:embed="rId2">
            <a:extLst>
              <a:ext uri="{28A0092B-C50C-407E-A947-70E740481C1C}">
                <a14:useLocalDpi xmlns:a14="http://schemas.microsoft.com/office/drawing/2010/main" val="0"/>
              </a:ext>
            </a:extLst>
          </a:blip>
          <a:srcRect r="3257"/>
          <a:stretch/>
        </p:blipFill>
        <p:spPr>
          <a:xfrm>
            <a:off x="7199440" y="10"/>
            <a:ext cx="4992560" cy="6857990"/>
          </a:xfrm>
          <a:prstGeom prst="rect">
            <a:avLst/>
          </a:prstGeom>
          <a:effectLst/>
        </p:spPr>
      </p:pic>
      <p:pic>
        <p:nvPicPr>
          <p:cNvPr id="8" name="Picture 7" descr="Bloxham School (Fees &amp; Reviews) England, United Kingdom, Banbury Road  Banbury">
            <a:extLst>
              <a:ext uri="{FF2B5EF4-FFF2-40B4-BE49-F238E27FC236}">
                <a16:creationId xmlns:a16="http://schemas.microsoft.com/office/drawing/2014/main" id="{94F51B82-9923-AA24-AC00-4DBF64DEF55C}"/>
              </a:ext>
            </a:extLst>
          </p:cNvPr>
          <p:cNvPicPr>
            <a:picLocks noChangeAspect="1"/>
          </p:cNvPicPr>
          <p:nvPr/>
        </p:nvPicPr>
        <p:blipFill>
          <a:blip r:embed="rId3"/>
          <a:srcRect r="3" b="3"/>
          <a:stretch/>
        </p:blipFill>
        <p:spPr>
          <a:xfrm>
            <a:off x="10954060" y="243325"/>
            <a:ext cx="896543" cy="896543"/>
          </a:xfrm>
          <a:prstGeom prst="rect">
            <a:avLst/>
          </a:prstGeom>
        </p:spPr>
      </p:pic>
    </p:spTree>
    <p:extLst>
      <p:ext uri="{BB962C8B-B14F-4D97-AF65-F5344CB8AC3E}">
        <p14:creationId xmlns:p14="http://schemas.microsoft.com/office/powerpoint/2010/main" val="335000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422F9-2BCB-3EC5-D081-1C47CC75C134}"/>
              </a:ext>
            </a:extLst>
          </p:cNvPr>
          <p:cNvSpPr>
            <a:spLocks noGrp="1"/>
          </p:cNvSpPr>
          <p:nvPr>
            <p:ph type="title"/>
          </p:nvPr>
        </p:nvSpPr>
        <p:spPr>
          <a:xfrm>
            <a:off x="159026" y="0"/>
            <a:ext cx="5936971" cy="2470243"/>
          </a:xfrm>
        </p:spPr>
        <p:txBody>
          <a:bodyPr anchor="ct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What do I need to know or be able to do before taking this course?</a:t>
            </a:r>
            <a:br>
              <a:rPr lang="en-GB" sz="2800" dirty="0">
                <a:effectLst/>
                <a:latin typeface="Aptos" panose="020B0004020202020204" pitchFamily="34" charset="0"/>
                <a:ea typeface="Times New Roman" panose="02020603050405020304" pitchFamily="18"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5BD6D0-B9F9-D273-4D83-716ACCDAD8B0}"/>
              </a:ext>
            </a:extLst>
          </p:cNvPr>
          <p:cNvSpPr>
            <a:spLocks noGrp="1"/>
          </p:cNvSpPr>
          <p:nvPr>
            <p:ph idx="1"/>
          </p:nvPr>
        </p:nvSpPr>
        <p:spPr>
          <a:xfrm>
            <a:off x="159026" y="1470992"/>
            <a:ext cx="5936971" cy="4769088"/>
          </a:xfrm>
        </p:spPr>
        <p:txBody>
          <a:bodyPr anchor="ctr">
            <a:normAutofit/>
          </a:bodyPr>
          <a:lstStyle/>
          <a:p>
            <a:pPr marL="0" indent="0">
              <a:spcBef>
                <a:spcPts val="1200"/>
              </a:spcBef>
              <a:spcAft>
                <a:spcPts val="1200"/>
              </a:spcAf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Art textiles is defined here as the practice of creating work that is primarily for aesthetic, intellectual or purely conceptual purposes, rather than purposes that have a necessarily practical function.</a:t>
            </a:r>
            <a:endParaRPr lang="en-GB" sz="1300" dirty="0">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1200"/>
              </a:spcBef>
              <a:spcAft>
                <a:spcPts val="12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Students will explore, acquire and develop skills, knowledge and understanding through the application of techniques and processes.</a:t>
            </a:r>
            <a:endParaRPr lang="en-GB" sz="1300" dirty="0">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1200"/>
              </a:spcBef>
              <a:spcAft>
                <a:spcPts val="12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Students will explore practical, relevant, critical and contextual sources exploring work of historical and contemporary textiles artists, designers, artists, gaining understanding, processes, purposes, intentions and functions of their and the relationship to their own work.</a:t>
            </a:r>
            <a:endParaRPr lang="en-GB" sz="1300" dirty="0">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1200"/>
              </a:spcBef>
              <a:spcAft>
                <a:spcPts val="12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Students will demonstrate the knowledge, skills and understanding through area(s) of study relevant to art textiles exploring one or more of the following:</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300" dirty="0">
                <a:effectLst/>
                <a:latin typeface="Calibri" panose="020F0502020204030204" pitchFamily="34" charset="0"/>
                <a:ea typeface="Calibri" panose="020F0502020204030204" pitchFamily="34" charset="0"/>
                <a:cs typeface="Times New Roman" panose="02020603050405020304" pitchFamily="18" charset="0"/>
              </a:rPr>
              <a:t>Machine and hand embroidery, Weaving, Applique, Fabric printing, Felting, Mixed media surface decoration, Dyeing, Installation, Printing, Painting, Sculpture</a:t>
            </a:r>
            <a:endParaRPr lang="en-GB" sz="13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sz="1300" dirty="0"/>
          </a:p>
        </p:txBody>
      </p:sp>
      <p:pic>
        <p:nvPicPr>
          <p:cNvPr id="6" name="Picture 5" descr="A close up of a colorful fabric&#10;&#10;Description automatically generated">
            <a:extLst>
              <a:ext uri="{FF2B5EF4-FFF2-40B4-BE49-F238E27FC236}">
                <a16:creationId xmlns:a16="http://schemas.microsoft.com/office/drawing/2014/main" id="{5C6D8E3B-9B6F-D870-B135-E1C394D783DA}"/>
              </a:ext>
            </a:extLst>
          </p:cNvPr>
          <p:cNvPicPr>
            <a:picLocks noChangeAspect="1"/>
          </p:cNvPicPr>
          <p:nvPr/>
        </p:nvPicPr>
        <p:blipFill>
          <a:blip r:embed="rId2">
            <a:extLst>
              <a:ext uri="{28A0092B-C50C-407E-A947-70E740481C1C}">
                <a14:useLocalDpi xmlns:a14="http://schemas.microsoft.com/office/drawing/2010/main" val="0"/>
              </a:ext>
            </a:extLst>
          </a:blip>
          <a:srcRect l="26811" r="1475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7" name="Picture 6" descr="Bloxham School (Fees &amp; Reviews) England, United Kingdom, Banbury Road  Banbury">
            <a:extLst>
              <a:ext uri="{FF2B5EF4-FFF2-40B4-BE49-F238E27FC236}">
                <a16:creationId xmlns:a16="http://schemas.microsoft.com/office/drawing/2014/main" id="{042740FA-CFB0-414B-D1D5-CEC8753E1C79}"/>
              </a:ext>
            </a:extLst>
          </p:cNvPr>
          <p:cNvPicPr>
            <a:picLocks noChangeAspect="1"/>
          </p:cNvPicPr>
          <p:nvPr/>
        </p:nvPicPr>
        <p:blipFill>
          <a:blip r:embed="rId3"/>
          <a:srcRect r="3" b="3"/>
          <a:stretch/>
        </p:blipFill>
        <p:spPr>
          <a:xfrm>
            <a:off x="10954060" y="243325"/>
            <a:ext cx="896543" cy="896543"/>
          </a:xfrm>
          <a:prstGeom prst="rect">
            <a:avLst/>
          </a:prstGeom>
        </p:spPr>
      </p:pic>
    </p:spTree>
    <p:extLst>
      <p:ext uri="{BB962C8B-B14F-4D97-AF65-F5344CB8AC3E}">
        <p14:creationId xmlns:p14="http://schemas.microsoft.com/office/powerpoint/2010/main" val="317134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CB25B-5827-27C1-5373-DDEDED4DE4E3}"/>
              </a:ext>
            </a:extLst>
          </p:cNvPr>
          <p:cNvSpPr>
            <a:spLocks noGrp="1"/>
          </p:cNvSpPr>
          <p:nvPr>
            <p:ph type="ctrTitle"/>
          </p:nvPr>
        </p:nvSpPr>
        <p:spPr>
          <a:xfrm>
            <a:off x="761800" y="762001"/>
            <a:ext cx="5334197" cy="450573"/>
          </a:xfrm>
        </p:spPr>
        <p:txBody>
          <a:bodyPr vert="horz" lIns="91440" tIns="45720" rIns="91440" bIns="45720" rtlCol="0" anchor="ctr">
            <a:normAutofit fontScale="90000"/>
          </a:bodyPr>
          <a:lstStyle/>
          <a:p>
            <a:pPr algn="l">
              <a:spcAft>
                <a:spcPts val="1200"/>
              </a:spcAft>
            </a:pPr>
            <a:r>
              <a:rPr lang="en-US" sz="2700" dirty="0">
                <a:effectLst/>
              </a:rPr>
              <a:t>What will I learn on the course?</a:t>
            </a:r>
            <a:br>
              <a:rPr lang="en-US" sz="3100" dirty="0">
                <a:effectLst/>
              </a:rPr>
            </a:br>
            <a:br>
              <a:rPr lang="en-US" sz="3100" dirty="0">
                <a:effectLst/>
              </a:rPr>
            </a:br>
            <a:endParaRPr lang="en-US" sz="3100" dirty="0"/>
          </a:p>
        </p:txBody>
      </p:sp>
      <p:sp>
        <p:nvSpPr>
          <p:cNvPr id="3" name="Subtitle 2">
            <a:extLst>
              <a:ext uri="{FF2B5EF4-FFF2-40B4-BE49-F238E27FC236}">
                <a16:creationId xmlns:a16="http://schemas.microsoft.com/office/drawing/2014/main" id="{AAE157CF-9DC9-9738-8B2C-7F22DF9CC2F6}"/>
              </a:ext>
            </a:extLst>
          </p:cNvPr>
          <p:cNvSpPr>
            <a:spLocks noGrp="1"/>
          </p:cNvSpPr>
          <p:nvPr>
            <p:ph type="subTitle" idx="1"/>
          </p:nvPr>
        </p:nvSpPr>
        <p:spPr>
          <a:xfrm>
            <a:off x="258418" y="762002"/>
            <a:ext cx="5837580" cy="4336772"/>
          </a:xfrm>
        </p:spPr>
        <p:txBody>
          <a:bodyPr vert="horz" lIns="91440" tIns="45720" rIns="91440" bIns="45720" rtlCol="0" anchor="ctr">
            <a:normAutofit/>
          </a:bodyPr>
          <a:lstStyle/>
          <a:p>
            <a:pPr marL="342900" indent="-228600" algn="l">
              <a:buFont typeface="Arial" panose="020B0604020202020204" pitchFamily="34" charset="0"/>
              <a:buChar char="•"/>
            </a:pPr>
            <a:r>
              <a:rPr lang="en-US" sz="1600" dirty="0">
                <a:effectLst/>
              </a:rPr>
              <a:t>Developing essential creative, imaginative and problem-solving skills</a:t>
            </a:r>
            <a:br>
              <a:rPr lang="en-US" sz="1600" dirty="0">
                <a:effectLst/>
              </a:rPr>
            </a:br>
            <a:endParaRPr lang="en-US" sz="1600" dirty="0">
              <a:effectLst/>
            </a:endParaRPr>
          </a:p>
          <a:p>
            <a:pPr marL="342900" indent="-228600" algn="l">
              <a:buFont typeface="Arial" panose="020B0604020202020204" pitchFamily="34" charset="0"/>
              <a:buChar char="•"/>
            </a:pPr>
            <a:r>
              <a:rPr lang="en-US" sz="1600" dirty="0">
                <a:effectLst/>
              </a:rPr>
              <a:t>Visually communicating and expressing ideas, feelings and meanings</a:t>
            </a:r>
            <a:br>
              <a:rPr lang="en-US" sz="1600" dirty="0">
                <a:effectLst/>
              </a:rPr>
            </a:br>
            <a:endParaRPr lang="en-US" sz="1600" dirty="0">
              <a:effectLst/>
            </a:endParaRPr>
          </a:p>
          <a:p>
            <a:pPr marL="342900" indent="-228600" algn="l">
              <a:buFont typeface="Arial" panose="020B0604020202020204" pitchFamily="34" charset="0"/>
              <a:buChar char="•"/>
            </a:pPr>
            <a:r>
              <a:rPr lang="en-US" sz="1600" dirty="0">
                <a:effectLst/>
              </a:rPr>
              <a:t> Investigative, analytical, experimental and interpretative skills</a:t>
            </a:r>
            <a:br>
              <a:rPr lang="en-US" sz="1600" dirty="0">
                <a:effectLst/>
              </a:rPr>
            </a:br>
            <a:endParaRPr lang="en-US" sz="1600" dirty="0">
              <a:effectLst/>
            </a:endParaRPr>
          </a:p>
          <a:p>
            <a:pPr marL="342900" indent="-228600" algn="l">
              <a:buFont typeface="Arial" panose="020B0604020202020204" pitchFamily="34" charset="0"/>
              <a:buChar char="•"/>
            </a:pPr>
            <a:r>
              <a:rPr lang="en-US" sz="1600" dirty="0">
                <a:effectLst/>
              </a:rPr>
              <a:t>Understanding and the context of textiles art in different cultures</a:t>
            </a:r>
            <a:br>
              <a:rPr lang="en-US" sz="1600" dirty="0">
                <a:effectLst/>
              </a:rPr>
            </a:br>
            <a:endParaRPr lang="en-US" sz="1600" dirty="0">
              <a:effectLst/>
            </a:endParaRPr>
          </a:p>
          <a:p>
            <a:pPr marL="342900" indent="-228600" algn="l">
              <a:buFont typeface="Arial" panose="020B0604020202020204" pitchFamily="34" charset="0"/>
              <a:buChar char="•"/>
            </a:pPr>
            <a:r>
              <a:rPr lang="en-US" sz="1600" dirty="0">
                <a:effectLst/>
              </a:rPr>
              <a:t>Improving practical skills, using a variety of textiles materials and media</a:t>
            </a:r>
            <a:endParaRPr lang="en-US" sz="1600" dirty="0"/>
          </a:p>
        </p:txBody>
      </p:sp>
      <p:pic>
        <p:nvPicPr>
          <p:cNvPr id="7" name="Picture 6" descr="A close-up of a patchwork wall&#10;&#10;Description automatically generated">
            <a:extLst>
              <a:ext uri="{FF2B5EF4-FFF2-40B4-BE49-F238E27FC236}">
                <a16:creationId xmlns:a16="http://schemas.microsoft.com/office/drawing/2014/main" id="{DEEEF125-7202-8369-97F8-DFDFDAD20CFD}"/>
              </a:ext>
            </a:extLst>
          </p:cNvPr>
          <p:cNvPicPr>
            <a:picLocks noChangeAspect="1"/>
          </p:cNvPicPr>
          <p:nvPr/>
        </p:nvPicPr>
        <p:blipFill>
          <a:blip r:embed="rId2">
            <a:extLst>
              <a:ext uri="{28A0092B-C50C-407E-A947-70E740481C1C}">
                <a14:useLocalDpi xmlns:a14="http://schemas.microsoft.com/office/drawing/2010/main" val="0"/>
              </a:ext>
            </a:extLst>
          </a:blip>
          <a:srcRect t="3100" r="2"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8" name="Picture 7" descr="Bloxham School (Fees &amp; Reviews) England, United Kingdom, Banbury Road  Banbury">
            <a:extLst>
              <a:ext uri="{FF2B5EF4-FFF2-40B4-BE49-F238E27FC236}">
                <a16:creationId xmlns:a16="http://schemas.microsoft.com/office/drawing/2014/main" id="{77BEBEEA-0B9E-6ACD-8BEC-357580EC4601}"/>
              </a:ext>
            </a:extLst>
          </p:cNvPr>
          <p:cNvPicPr>
            <a:picLocks noChangeAspect="1"/>
          </p:cNvPicPr>
          <p:nvPr/>
        </p:nvPicPr>
        <p:blipFill>
          <a:blip r:embed="rId3"/>
          <a:srcRect r="3" b="3"/>
          <a:stretch/>
        </p:blipFill>
        <p:spPr>
          <a:xfrm>
            <a:off x="10954060" y="243325"/>
            <a:ext cx="896543" cy="896543"/>
          </a:xfrm>
          <a:prstGeom prst="rect">
            <a:avLst/>
          </a:prstGeom>
        </p:spPr>
      </p:pic>
    </p:spTree>
    <p:extLst>
      <p:ext uri="{BB962C8B-B14F-4D97-AF65-F5344CB8AC3E}">
        <p14:creationId xmlns:p14="http://schemas.microsoft.com/office/powerpoint/2010/main" val="76338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961FC-E6A4-7BD6-2ACE-9BC94BF6B8AF}"/>
              </a:ext>
            </a:extLst>
          </p:cNvPr>
          <p:cNvSpPr>
            <a:spLocks noGrp="1"/>
          </p:cNvSpPr>
          <p:nvPr>
            <p:ph type="title"/>
          </p:nvPr>
        </p:nvSpPr>
        <p:spPr>
          <a:xfrm>
            <a:off x="836679" y="0"/>
            <a:ext cx="6002110" cy="1139869"/>
          </a:xfrm>
        </p:spPr>
        <p:txBody>
          <a:bodyPr>
            <a:normAutofit/>
          </a:bodyPr>
          <a:lstStyle/>
          <a:p>
            <a:r>
              <a:rPr lang="en-US" sz="2800" dirty="0"/>
              <a:t>Course Structure</a:t>
            </a:r>
          </a:p>
        </p:txBody>
      </p:sp>
      <p:sp>
        <p:nvSpPr>
          <p:cNvPr id="8" name="Content Placeholder 7">
            <a:extLst>
              <a:ext uri="{FF2B5EF4-FFF2-40B4-BE49-F238E27FC236}">
                <a16:creationId xmlns:a16="http://schemas.microsoft.com/office/drawing/2014/main" id="{B77558A3-AE4C-C36A-6ACA-C45331FBC88A}"/>
              </a:ext>
            </a:extLst>
          </p:cNvPr>
          <p:cNvSpPr>
            <a:spLocks noGrp="1"/>
          </p:cNvSpPr>
          <p:nvPr>
            <p:ph idx="1"/>
          </p:nvPr>
        </p:nvSpPr>
        <p:spPr>
          <a:xfrm>
            <a:off x="217170" y="1520687"/>
            <a:ext cx="6621620" cy="5085852"/>
          </a:xfrm>
        </p:spPr>
        <p:txBody>
          <a:bodyPr vert="horz" lIns="91440" tIns="45720" rIns="91440" bIns="45720" rtlCol="0">
            <a:normAutofit/>
          </a:bodyPr>
          <a:lstStyle/>
          <a:p>
            <a:pPr marL="0" indent="0">
              <a:buNone/>
            </a:pPr>
            <a:r>
              <a:rPr lang="en-US" sz="1400" dirty="0"/>
              <a:t> </a:t>
            </a:r>
            <a:r>
              <a:rPr lang="en-US" sz="1400" dirty="0">
                <a:ea typeface="+mn-lt"/>
                <a:cs typeface="+mn-lt"/>
              </a:rPr>
              <a:t>The OCR GCSE Textiles course is structured into two components:</a:t>
            </a:r>
            <a:endParaRPr lang="en-US" sz="1400" dirty="0"/>
          </a:p>
          <a:p>
            <a:pPr marL="0" indent="0">
              <a:buNone/>
            </a:pPr>
            <a:r>
              <a:rPr lang="en-US" sz="1400" b="1" dirty="0">
                <a:ea typeface="+mn-lt"/>
                <a:cs typeface="+mn-lt"/>
              </a:rPr>
              <a:t>   Component 1: Portfolio (60%)</a:t>
            </a:r>
            <a:endParaRPr lang="en-US" sz="1400" dirty="0"/>
          </a:p>
          <a:p>
            <a:pPr lvl="1"/>
            <a:r>
              <a:rPr lang="en-US" sz="1400" dirty="0"/>
              <a:t>This is a portfolio of work produced to a center- or learner-set starting point leading to final artefact(s)/ product(s)/personal outcome(s). </a:t>
            </a:r>
          </a:p>
          <a:p>
            <a:pPr lvl="1"/>
            <a:r>
              <a:rPr lang="en-US" sz="1400" dirty="0"/>
              <a:t>This portfolio will consist of a project, theme or course of study. It may be presented in appropriate format(s) for the specification title and area(s) of study chosen. For example, sketchbooks, digital presentations, mounted sheets, maquettes, prototypes, animated work, scale models or illustrated written work.</a:t>
            </a:r>
          </a:p>
          <a:p>
            <a:pPr marL="457200" lvl="1" indent="0">
              <a:buNone/>
            </a:pPr>
            <a:r>
              <a:rPr lang="en-US" sz="1400" b="1" dirty="0">
                <a:ea typeface="+mn-lt"/>
                <a:cs typeface="+mn-lt"/>
              </a:rPr>
              <a:t>Component 2: Externally Set Assignment (40%)</a:t>
            </a:r>
          </a:p>
          <a:p>
            <a:pPr lvl="1"/>
            <a:r>
              <a:rPr lang="en-US" sz="1400" dirty="0"/>
              <a:t>For this component, an early release paper will be dispatched to centers </a:t>
            </a:r>
          </a:p>
          <a:p>
            <a:pPr lvl="1"/>
            <a:r>
              <a:rPr lang="en-US" sz="1400" dirty="0"/>
              <a:t>The paper will give learners a choice of five themes, each with a choice of written and/or visual starting points or stimuli. From this paper, learners are expected to choose one option for which they will generate an appropriate personal response of one or more artefact(s)/product(s)/personal outcome(s) within a 10-hour supervised time period. The paper will also give the learner an opportunity to develop an extended response. Please see Section 3e for further details</a:t>
            </a:r>
            <a:endParaRPr lang="en-US" sz="1400" b="1" dirty="0">
              <a:ea typeface="+mn-lt"/>
              <a:cs typeface="+mn-lt"/>
            </a:endParaRPr>
          </a:p>
          <a:p>
            <a:pPr lvl="1"/>
            <a:endParaRPr lang="en-US" sz="1000" dirty="0"/>
          </a:p>
          <a:p>
            <a:endParaRPr lang="en-US" sz="1000" dirty="0"/>
          </a:p>
        </p:txBody>
      </p:sp>
      <p:pic>
        <p:nvPicPr>
          <p:cNvPr id="4" name="Picture 3" descr="A close-up of a fabric&#10;&#10;Description automatically generated">
            <a:extLst>
              <a:ext uri="{FF2B5EF4-FFF2-40B4-BE49-F238E27FC236}">
                <a16:creationId xmlns:a16="http://schemas.microsoft.com/office/drawing/2014/main" id="{DB39CEB5-A839-6117-4CD8-400C1ECE501A}"/>
              </a:ext>
            </a:extLst>
          </p:cNvPr>
          <p:cNvPicPr>
            <a:picLocks noChangeAspect="1"/>
          </p:cNvPicPr>
          <p:nvPr/>
        </p:nvPicPr>
        <p:blipFill>
          <a:blip r:embed="rId2">
            <a:extLst>
              <a:ext uri="{28A0092B-C50C-407E-A947-70E740481C1C}">
                <a14:useLocalDpi xmlns:a14="http://schemas.microsoft.com/office/drawing/2010/main" val="0"/>
              </a:ext>
            </a:extLst>
          </a:blip>
          <a:srcRect l="10044" r="17157"/>
          <a:stretch/>
        </p:blipFill>
        <p:spPr>
          <a:xfrm>
            <a:off x="7199440" y="10"/>
            <a:ext cx="4992560" cy="6857990"/>
          </a:xfrm>
          <a:prstGeom prst="rect">
            <a:avLst/>
          </a:prstGeom>
          <a:effectLst/>
        </p:spPr>
      </p:pic>
      <p:pic>
        <p:nvPicPr>
          <p:cNvPr id="10" name="Picture 9" descr="Bloxham School (Fees &amp; Reviews) England, United Kingdom, Banbury Road  Banbury">
            <a:extLst>
              <a:ext uri="{FF2B5EF4-FFF2-40B4-BE49-F238E27FC236}">
                <a16:creationId xmlns:a16="http://schemas.microsoft.com/office/drawing/2014/main" id="{8C6901C1-F08D-2BC5-1102-E95874588D48}"/>
              </a:ext>
            </a:extLst>
          </p:cNvPr>
          <p:cNvPicPr>
            <a:picLocks noChangeAspect="1"/>
          </p:cNvPicPr>
          <p:nvPr/>
        </p:nvPicPr>
        <p:blipFill>
          <a:blip r:embed="rId3"/>
          <a:srcRect r="3" b="3"/>
          <a:stretch/>
        </p:blipFill>
        <p:spPr>
          <a:xfrm>
            <a:off x="10954060" y="243325"/>
            <a:ext cx="896543" cy="896543"/>
          </a:xfrm>
          <a:prstGeom prst="rect">
            <a:avLst/>
          </a:prstGeom>
        </p:spPr>
      </p:pic>
    </p:spTree>
    <p:extLst>
      <p:ext uri="{BB962C8B-B14F-4D97-AF65-F5344CB8AC3E}">
        <p14:creationId xmlns:p14="http://schemas.microsoft.com/office/powerpoint/2010/main" val="134431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3277E-5F85-2076-6CB3-2F4F776D3051}"/>
              </a:ext>
            </a:extLst>
          </p:cNvPr>
          <p:cNvSpPr>
            <a:spLocks noGrp="1"/>
          </p:cNvSpPr>
          <p:nvPr>
            <p:ph type="title"/>
          </p:nvPr>
        </p:nvSpPr>
        <p:spPr>
          <a:xfrm>
            <a:off x="2414019" y="-80009"/>
            <a:ext cx="3209541" cy="1062990"/>
          </a:xfrm>
        </p:spPr>
        <p:txBody>
          <a:bodyPr>
            <a:normAutofit/>
          </a:bodyPr>
          <a:lstStyle/>
          <a:p>
            <a:r>
              <a:rPr lang="en-US" sz="4000" dirty="0"/>
              <a:t>Component 1</a:t>
            </a:r>
          </a:p>
        </p:txBody>
      </p:sp>
      <p:sp>
        <p:nvSpPr>
          <p:cNvPr id="3" name="Content Placeholder 2">
            <a:extLst>
              <a:ext uri="{FF2B5EF4-FFF2-40B4-BE49-F238E27FC236}">
                <a16:creationId xmlns:a16="http://schemas.microsoft.com/office/drawing/2014/main" id="{99337CA6-23E5-57A3-E0E5-AC9A137EEFA9}"/>
              </a:ext>
            </a:extLst>
          </p:cNvPr>
          <p:cNvSpPr>
            <a:spLocks noGrp="1"/>
          </p:cNvSpPr>
          <p:nvPr>
            <p:ph idx="1"/>
          </p:nvPr>
        </p:nvSpPr>
        <p:spPr>
          <a:xfrm>
            <a:off x="315667" y="891540"/>
            <a:ext cx="6571153" cy="5657850"/>
          </a:xfrm>
        </p:spPr>
        <p:txBody>
          <a:bodyPr vert="horz" lIns="91440" tIns="45720" rIns="91440" bIns="45720" rtlCol="0">
            <a:normAutofit/>
          </a:bodyPr>
          <a:lstStyle/>
          <a:p>
            <a:pPr marL="0" indent="0">
              <a:buNone/>
            </a:pPr>
            <a:r>
              <a:rPr lang="en-US" sz="1600" b="1" dirty="0"/>
              <a:t>Portfolio</a:t>
            </a:r>
            <a:endParaRPr lang="en-US" sz="1600" dirty="0"/>
          </a:p>
          <a:p>
            <a:pPr marL="0" indent="0">
              <a:buNone/>
            </a:pPr>
            <a:r>
              <a:rPr lang="en-US" sz="1600" dirty="0">
                <a:ea typeface="+mn-lt"/>
                <a:cs typeface="+mn-lt"/>
              </a:rPr>
              <a:t>The core of Component 1 is a </a:t>
            </a:r>
            <a:r>
              <a:rPr lang="en-US" sz="1600" b="1" dirty="0">
                <a:ea typeface="+mn-lt"/>
                <a:cs typeface="+mn-lt"/>
              </a:rPr>
              <a:t>portfolio</a:t>
            </a:r>
            <a:r>
              <a:rPr lang="en-US" sz="1600" dirty="0">
                <a:ea typeface="+mn-lt"/>
                <a:cs typeface="+mn-lt"/>
              </a:rPr>
              <a:t> showcasing the development of your textile work. This involves a creative process where you investigate your chosen theme and develop design ideas through a variety of methods.</a:t>
            </a:r>
            <a:endParaRPr lang="en-US" sz="1600" dirty="0"/>
          </a:p>
          <a:p>
            <a:pPr>
              <a:buNone/>
            </a:pPr>
            <a:r>
              <a:rPr lang="en-US" sz="1600" b="1" dirty="0">
                <a:ea typeface="+mn-lt"/>
                <a:cs typeface="+mn-lt"/>
              </a:rPr>
              <a:t>Component 1</a:t>
            </a:r>
          </a:p>
          <a:p>
            <a:pPr>
              <a:buNone/>
            </a:pPr>
            <a:r>
              <a:rPr lang="en-US" sz="1600" dirty="0"/>
              <a:t>Learners must show they have:</a:t>
            </a:r>
          </a:p>
          <a:p>
            <a:pPr>
              <a:buNone/>
            </a:pPr>
            <a:r>
              <a:rPr lang="en-US" sz="1600" dirty="0"/>
              <a:t>• developed ideas through investigations and demonstrated critical understanding of sources from a given starting point </a:t>
            </a:r>
          </a:p>
          <a:p>
            <a:pPr>
              <a:buNone/>
            </a:pPr>
            <a:r>
              <a:rPr lang="en-US" sz="1600" dirty="0"/>
              <a:t>• produced material informed by context that is relevant to the development of their ideas </a:t>
            </a:r>
          </a:p>
          <a:p>
            <a:pPr>
              <a:buNone/>
            </a:pPr>
            <a:r>
              <a:rPr lang="en-US" sz="1600" dirty="0"/>
              <a:t>• refined work by exploring ideas, selecting and experimenting with media appropriate to their chosen specification title and area(s) of study </a:t>
            </a:r>
          </a:p>
          <a:p>
            <a:pPr>
              <a:buNone/>
            </a:pPr>
            <a:r>
              <a:rPr lang="en-US" sz="1600" dirty="0"/>
              <a:t>• recorded ideas, observations and insights relevant to intentions as work progresses </a:t>
            </a:r>
          </a:p>
          <a:p>
            <a:pPr>
              <a:buNone/>
            </a:pPr>
            <a:r>
              <a:rPr lang="en-US" sz="1600" dirty="0"/>
              <a:t>• presented a personal and meaningful response that </a:t>
            </a:r>
            <a:r>
              <a:rPr lang="en-US" sz="1600" dirty="0" err="1"/>
              <a:t>realises</a:t>
            </a:r>
            <a:r>
              <a:rPr lang="en-US" sz="1600" dirty="0"/>
              <a:t> intentions.</a:t>
            </a:r>
          </a:p>
          <a:p>
            <a:endParaRPr lang="en-US" sz="1100" dirty="0"/>
          </a:p>
        </p:txBody>
      </p:sp>
      <p:pic>
        <p:nvPicPr>
          <p:cNvPr id="9" name="Picture 8" descr="A close up of a fabric&#10;&#10;Description automatically generated">
            <a:extLst>
              <a:ext uri="{FF2B5EF4-FFF2-40B4-BE49-F238E27FC236}">
                <a16:creationId xmlns:a16="http://schemas.microsoft.com/office/drawing/2014/main" id="{66BAD577-B314-FF45-EDF9-26A5A817782F}"/>
              </a:ext>
            </a:extLst>
          </p:cNvPr>
          <p:cNvPicPr>
            <a:picLocks noChangeAspect="1"/>
          </p:cNvPicPr>
          <p:nvPr/>
        </p:nvPicPr>
        <p:blipFill>
          <a:blip r:embed="rId2">
            <a:extLst>
              <a:ext uri="{28A0092B-C50C-407E-A947-70E740481C1C}">
                <a14:useLocalDpi xmlns:a14="http://schemas.microsoft.com/office/drawing/2010/main" val="0"/>
              </a:ext>
            </a:extLst>
          </a:blip>
          <a:srcRect l="3257"/>
          <a:stretch/>
        </p:blipFill>
        <p:spPr>
          <a:xfrm>
            <a:off x="7199440" y="10"/>
            <a:ext cx="4992560" cy="6857990"/>
          </a:xfrm>
          <a:prstGeom prst="rect">
            <a:avLst/>
          </a:prstGeom>
          <a:effectLst/>
        </p:spPr>
      </p:pic>
      <p:pic>
        <p:nvPicPr>
          <p:cNvPr id="5" name="Picture 4" descr="Bloxham School (Fees &amp; Reviews) England, United Kingdom, Banbury Road  Banbury">
            <a:extLst>
              <a:ext uri="{FF2B5EF4-FFF2-40B4-BE49-F238E27FC236}">
                <a16:creationId xmlns:a16="http://schemas.microsoft.com/office/drawing/2014/main" id="{605515AC-79D7-6F16-661A-C09E62721FCA}"/>
              </a:ext>
            </a:extLst>
          </p:cNvPr>
          <p:cNvPicPr>
            <a:picLocks noChangeAspect="1"/>
          </p:cNvPicPr>
          <p:nvPr/>
        </p:nvPicPr>
        <p:blipFill>
          <a:blip r:embed="rId3"/>
          <a:srcRect r="-4" b="-4"/>
          <a:stretch/>
        </p:blipFill>
        <p:spPr>
          <a:xfrm>
            <a:off x="10831267" y="151607"/>
            <a:ext cx="1045065" cy="1045065"/>
          </a:xfrm>
          <a:prstGeom prst="rect">
            <a:avLst/>
          </a:prstGeom>
        </p:spPr>
      </p:pic>
    </p:spTree>
    <p:extLst>
      <p:ext uri="{BB962C8B-B14F-4D97-AF65-F5344CB8AC3E}">
        <p14:creationId xmlns:p14="http://schemas.microsoft.com/office/powerpoint/2010/main" val="1988803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EA9C-1623-452D-1FB0-2578DCAAD7C9}"/>
              </a:ext>
            </a:extLst>
          </p:cNvPr>
          <p:cNvSpPr>
            <a:spLocks noGrp="1"/>
          </p:cNvSpPr>
          <p:nvPr>
            <p:ph type="title"/>
          </p:nvPr>
        </p:nvSpPr>
        <p:spPr>
          <a:xfrm>
            <a:off x="2562271" y="0"/>
            <a:ext cx="2902828" cy="1074420"/>
          </a:xfrm>
        </p:spPr>
        <p:txBody>
          <a:bodyPr vert="horz" lIns="91440" tIns="45720" rIns="91440" bIns="45720" rtlCol="0" anchor="b">
            <a:normAutofit/>
          </a:bodyPr>
          <a:lstStyle/>
          <a:p>
            <a:r>
              <a:rPr lang="en-US" sz="2800" kern="1200" dirty="0">
                <a:solidFill>
                  <a:schemeClr val="tx1"/>
                </a:solidFill>
                <a:latin typeface="+mj-lt"/>
                <a:ea typeface="+mj-ea"/>
                <a:cs typeface="+mj-cs"/>
              </a:rPr>
              <a:t>Component 2</a:t>
            </a:r>
          </a:p>
        </p:txBody>
      </p:sp>
      <p:sp>
        <p:nvSpPr>
          <p:cNvPr id="7" name="TextBox 6">
            <a:extLst>
              <a:ext uri="{FF2B5EF4-FFF2-40B4-BE49-F238E27FC236}">
                <a16:creationId xmlns:a16="http://schemas.microsoft.com/office/drawing/2014/main" id="{CBF3C5D1-6A6A-1F2C-DAA5-712C47C59397}"/>
              </a:ext>
            </a:extLst>
          </p:cNvPr>
          <p:cNvSpPr txBox="1"/>
          <p:nvPr/>
        </p:nvSpPr>
        <p:spPr>
          <a:xfrm>
            <a:off x="274320" y="1472185"/>
            <a:ext cx="6366509" cy="399592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2000" b="1" dirty="0">
                <a:latin typeface="Calibri" panose="020F0502020204030204" pitchFamily="34" charset="0"/>
                <a:ea typeface="Calibri" panose="020F0502020204030204" pitchFamily="34" charset="0"/>
                <a:cs typeface="Calibri" panose="020F0502020204030204" pitchFamily="34" charset="0"/>
              </a:rPr>
              <a:t>Component 2 </a:t>
            </a:r>
            <a:r>
              <a:rPr lang="en-US" sz="2000" dirty="0">
                <a:latin typeface="Calibri" panose="020F0502020204030204" pitchFamily="34" charset="0"/>
                <a:ea typeface="Calibri" panose="020F0502020204030204" pitchFamily="34" charset="0"/>
                <a:cs typeface="Calibri" panose="020F0502020204030204" pitchFamily="34" charset="0"/>
              </a:rPr>
              <a:t>of the OCR GCSE Textile Design course is the Externally Set Assignment (ESA), which makes up 40%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your total marks</a:t>
            </a:r>
            <a:r>
              <a:rPr lang="en-US" sz="2000" dirty="0">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6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Externally Set Task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is 12 weeks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preparation then 10hrs exam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days) </a:t>
            </a:r>
            <a:r>
              <a:rPr lang="en-US" sz="2000" dirty="0">
                <a:latin typeface="Calibri" panose="020F0502020204030204" pitchFamily="34" charset="0"/>
                <a:ea typeface="Calibri" panose="020F0502020204030204" pitchFamily="34" charset="0"/>
                <a:cs typeface="Calibri" panose="020F0502020204030204" pitchFamily="34" charset="0"/>
              </a:rPr>
              <a:t>It is a practical project where you respond to a given starting point set by OCR, culminating in a final piece produced during a timed exam. </a:t>
            </a:r>
          </a:p>
          <a:p>
            <a:pPr>
              <a:lnSpc>
                <a:spcPct val="90000"/>
              </a:lnSpc>
              <a:spcAft>
                <a:spcPts val="600"/>
              </a:spcAft>
            </a:pPr>
            <a:r>
              <a:rPr lang="en-US" sz="2000" b="1" dirty="0">
                <a:latin typeface="Calibri" panose="020F0502020204030204" pitchFamily="34" charset="0"/>
                <a:ea typeface="Calibri" panose="020F0502020204030204" pitchFamily="34" charset="0"/>
                <a:cs typeface="Calibri" panose="020F0502020204030204" pitchFamily="34" charset="0"/>
              </a:rPr>
              <a:t>Externally Set Assignment (ESA) Paper</a:t>
            </a: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The assignment begins with the release of the ESA paper.  This paper contains a selection of starting points, themes, or prompts for you to choose from.</a:t>
            </a:r>
          </a:p>
          <a:p>
            <a:pPr>
              <a:lnSpc>
                <a:spcPct val="90000"/>
              </a:lnSpc>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Themes/Starting Points: The paper typically includes eight different starting points, which can be interpreted in a variety of ways depending on your interests and strengths.</a:t>
            </a:r>
          </a:p>
          <a:p>
            <a:pPr>
              <a:lnSpc>
                <a:spcPct val="90000"/>
              </a:lnSpc>
              <a:spcAft>
                <a:spcPts val="600"/>
              </a:spcAft>
            </a:pPr>
            <a:endParaRPr lang="en-US" dirty="0"/>
          </a:p>
          <a:p>
            <a:pPr>
              <a:lnSpc>
                <a:spcPct val="90000"/>
              </a:lnSpc>
              <a:spcAft>
                <a:spcPts val="600"/>
              </a:spcAft>
            </a:pPr>
            <a:endParaRPr lang="en-US" sz="1400" dirty="0"/>
          </a:p>
        </p:txBody>
      </p:sp>
      <p:pic>
        <p:nvPicPr>
          <p:cNvPr id="11" name="Picture 10" descr="A close up of a fabric&#10;&#10;Description automatically generated">
            <a:extLst>
              <a:ext uri="{FF2B5EF4-FFF2-40B4-BE49-F238E27FC236}">
                <a16:creationId xmlns:a16="http://schemas.microsoft.com/office/drawing/2014/main" id="{818C27FD-F86A-F001-B5FC-B024E8F11751}"/>
              </a:ext>
            </a:extLst>
          </p:cNvPr>
          <p:cNvPicPr>
            <a:picLocks noChangeAspect="1"/>
          </p:cNvPicPr>
          <p:nvPr/>
        </p:nvPicPr>
        <p:blipFill>
          <a:blip r:embed="rId2">
            <a:extLst>
              <a:ext uri="{28A0092B-C50C-407E-A947-70E740481C1C}">
                <a14:useLocalDpi xmlns:a14="http://schemas.microsoft.com/office/drawing/2010/main" val="0"/>
              </a:ext>
            </a:extLst>
          </a:blip>
          <a:srcRect r="4" b="2653"/>
          <a:stretch/>
        </p:blipFill>
        <p:spPr>
          <a:xfrm>
            <a:off x="7192197" y="0"/>
            <a:ext cx="4999803" cy="6468237"/>
          </a:xfrm>
          <a:prstGeom prst="rect">
            <a:avLst/>
          </a:prstGeom>
        </p:spPr>
      </p:pic>
      <p:pic>
        <p:nvPicPr>
          <p:cNvPr id="6" name="Picture 5" descr="Bloxham School (Fees &amp; Reviews) England, United Kingdom, Banbury Road  Banbury">
            <a:extLst>
              <a:ext uri="{FF2B5EF4-FFF2-40B4-BE49-F238E27FC236}">
                <a16:creationId xmlns:a16="http://schemas.microsoft.com/office/drawing/2014/main" id="{A5D6B810-836D-F540-8711-5DC71EA636F2}"/>
              </a:ext>
            </a:extLst>
          </p:cNvPr>
          <p:cNvPicPr>
            <a:picLocks noChangeAspect="1"/>
          </p:cNvPicPr>
          <p:nvPr/>
        </p:nvPicPr>
        <p:blipFill>
          <a:blip r:embed="rId3"/>
          <a:srcRect l="10385" r="11282" b="2"/>
          <a:stretch/>
        </p:blipFill>
        <p:spPr>
          <a:xfrm>
            <a:off x="11257762" y="182881"/>
            <a:ext cx="873419" cy="1114988"/>
          </a:xfrm>
          <a:prstGeom prst="rect">
            <a:avLst/>
          </a:prstGeom>
        </p:spPr>
      </p:pic>
      <p:grpSp>
        <p:nvGrpSpPr>
          <p:cNvPr id="60" name="Group 59">
            <a:extLst>
              <a:ext uri="{FF2B5EF4-FFF2-40B4-BE49-F238E27FC236}">
                <a16:creationId xmlns:a16="http://schemas.microsoft.com/office/drawing/2014/main" id="{EE6DDE04-9207-9649-A817-4425425F60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6737460"/>
            <a:ext cx="12192000" cy="123364"/>
            <a:chOff x="1" y="6737460"/>
            <a:chExt cx="12192000" cy="123364"/>
          </a:xfrm>
        </p:grpSpPr>
        <p:sp>
          <p:nvSpPr>
            <p:cNvPr id="54" name="Rectangle 53">
              <a:extLst>
                <a:ext uri="{FF2B5EF4-FFF2-40B4-BE49-F238E27FC236}">
                  <a16:creationId xmlns:a16="http://schemas.microsoft.com/office/drawing/2014/main" id="{3C0010FA-890A-FBF2-29ED-4232DA621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C42F127-7248-C874-E092-68B9BA4BC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732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D719-1A85-CB78-968C-701DD2BE55E2}"/>
              </a:ext>
            </a:extLst>
          </p:cNvPr>
          <p:cNvSpPr>
            <a:spLocks noGrp="1"/>
          </p:cNvSpPr>
          <p:nvPr>
            <p:ph type="title"/>
          </p:nvPr>
        </p:nvSpPr>
        <p:spPr>
          <a:xfrm>
            <a:off x="2133994" y="592045"/>
            <a:ext cx="2833324" cy="585246"/>
          </a:xfrm>
        </p:spPr>
        <p:txBody>
          <a:bodyPr vert="horz" lIns="91440" tIns="45720" rIns="91440" bIns="45720" rtlCol="0" anchor="b">
            <a:normAutofit/>
          </a:bodyPr>
          <a:lstStyle/>
          <a:p>
            <a:pPr algn="ctr"/>
            <a:r>
              <a:rPr lang="en-US" sz="2800" dirty="0"/>
              <a:t>Next steps</a:t>
            </a:r>
          </a:p>
        </p:txBody>
      </p:sp>
      <p:sp>
        <p:nvSpPr>
          <p:cNvPr id="7" name="TextBox 6">
            <a:extLst>
              <a:ext uri="{FF2B5EF4-FFF2-40B4-BE49-F238E27FC236}">
                <a16:creationId xmlns:a16="http://schemas.microsoft.com/office/drawing/2014/main" id="{A3AF420C-5AAD-C1D2-A608-486E0E819D23}"/>
              </a:ext>
            </a:extLst>
          </p:cNvPr>
          <p:cNvSpPr txBox="1"/>
          <p:nvPr/>
        </p:nvSpPr>
        <p:spPr>
          <a:xfrm>
            <a:off x="331470" y="1177291"/>
            <a:ext cx="6092190" cy="523493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200" dirty="0"/>
              <a:t>Taking Textile GCSE Design can open the door to a variety of next steps in education, particularly in the fields of </a:t>
            </a:r>
            <a:r>
              <a:rPr lang="en-US" sz="1200" b="1" dirty="0"/>
              <a:t>fashion</a:t>
            </a:r>
            <a:r>
              <a:rPr lang="en-US" sz="1200" dirty="0"/>
              <a:t>, </a:t>
            </a:r>
            <a:r>
              <a:rPr lang="en-US" sz="1200" b="1" dirty="0"/>
              <a:t>design</a:t>
            </a:r>
            <a:r>
              <a:rPr lang="en-US" sz="1200" dirty="0"/>
              <a:t>, and </a:t>
            </a:r>
            <a:r>
              <a:rPr lang="en-US" sz="1200" b="1" dirty="0"/>
              <a:t>art</a:t>
            </a:r>
            <a:r>
              <a:rPr lang="en-US" sz="1200" dirty="0"/>
              <a:t>. The skills and knowledge developed during the course are highly valuable for creative disciplines that involve textiles, fabrics, and material manipulation. Here are some areas that GCSE Textile Design can lead to:</a:t>
            </a:r>
          </a:p>
          <a:p>
            <a:pPr indent="-228600">
              <a:lnSpc>
                <a:spcPct val="90000"/>
              </a:lnSpc>
              <a:spcAft>
                <a:spcPts val="600"/>
              </a:spcAft>
              <a:buFont typeface="Arial" panose="020B0604020202020204" pitchFamily="34" charset="0"/>
              <a:buChar char="•"/>
            </a:pPr>
            <a:r>
              <a:rPr lang="en-US" sz="1200" b="1" dirty="0"/>
              <a:t>Fashion Design</a:t>
            </a:r>
          </a:p>
          <a:p>
            <a:pPr indent="-228600">
              <a:lnSpc>
                <a:spcPct val="90000"/>
              </a:lnSpc>
              <a:spcAft>
                <a:spcPts val="600"/>
              </a:spcAft>
              <a:buFont typeface="Arial" panose="020B0604020202020204" pitchFamily="34" charset="0"/>
              <a:buChar char="•"/>
            </a:pPr>
            <a:r>
              <a:rPr lang="en-US" sz="1200" b="1" dirty="0"/>
              <a:t>Textile Design</a:t>
            </a:r>
            <a:endParaRPr lang="en-US" sz="1200" dirty="0"/>
          </a:p>
          <a:p>
            <a:pPr indent="-228600">
              <a:lnSpc>
                <a:spcPct val="90000"/>
              </a:lnSpc>
              <a:spcAft>
                <a:spcPts val="600"/>
              </a:spcAft>
              <a:buFont typeface="Arial" panose="020B0604020202020204" pitchFamily="34" charset="0"/>
              <a:buChar char="•"/>
            </a:pPr>
            <a:r>
              <a:rPr lang="en-US" sz="1200" b="1" dirty="0"/>
              <a:t>Fashion and Textile Marketing</a:t>
            </a:r>
          </a:p>
          <a:p>
            <a:pPr indent="-228600">
              <a:lnSpc>
                <a:spcPct val="90000"/>
              </a:lnSpc>
              <a:spcAft>
                <a:spcPts val="600"/>
              </a:spcAft>
              <a:buFont typeface="Arial" panose="020B0604020202020204" pitchFamily="34" charset="0"/>
              <a:buChar char="•"/>
            </a:pPr>
            <a:r>
              <a:rPr lang="en-US" sz="1200" b="1" dirty="0"/>
              <a:t>Costume Design</a:t>
            </a:r>
          </a:p>
          <a:p>
            <a:pPr indent="-228600">
              <a:lnSpc>
                <a:spcPct val="90000"/>
              </a:lnSpc>
              <a:spcAft>
                <a:spcPts val="600"/>
              </a:spcAft>
              <a:buFont typeface="Arial" panose="020B0604020202020204" pitchFamily="34" charset="0"/>
              <a:buChar char="•"/>
            </a:pPr>
            <a:r>
              <a:rPr lang="en-US" sz="1200" b="1" dirty="0"/>
              <a:t>Interior Design</a:t>
            </a:r>
          </a:p>
          <a:p>
            <a:pPr indent="-228600">
              <a:lnSpc>
                <a:spcPct val="90000"/>
              </a:lnSpc>
              <a:spcAft>
                <a:spcPts val="600"/>
              </a:spcAft>
              <a:buFont typeface="Arial" panose="020B0604020202020204" pitchFamily="34" charset="0"/>
              <a:buChar char="•"/>
            </a:pPr>
            <a:r>
              <a:rPr lang="en-US" sz="1200" b="1" dirty="0"/>
              <a:t>Textile Technology</a:t>
            </a:r>
          </a:p>
          <a:p>
            <a:pPr indent="-228600">
              <a:lnSpc>
                <a:spcPct val="90000"/>
              </a:lnSpc>
              <a:spcAft>
                <a:spcPts val="600"/>
              </a:spcAft>
              <a:buFont typeface="Arial" panose="020B0604020202020204" pitchFamily="34" charset="0"/>
              <a:buChar char="•"/>
            </a:pPr>
            <a:r>
              <a:rPr lang="en-US" sz="1200" b="1" dirty="0"/>
              <a:t>Surface Pattern Design</a:t>
            </a:r>
          </a:p>
          <a:p>
            <a:pPr indent="-228600">
              <a:lnSpc>
                <a:spcPct val="90000"/>
              </a:lnSpc>
              <a:spcAft>
                <a:spcPts val="600"/>
              </a:spcAft>
              <a:buFont typeface="Arial" panose="020B0604020202020204" pitchFamily="34" charset="0"/>
              <a:buChar char="•"/>
            </a:pPr>
            <a:r>
              <a:rPr lang="en-US" sz="1200" b="1" dirty="0"/>
              <a:t>Fashion Promotion/Communication</a:t>
            </a:r>
          </a:p>
          <a:p>
            <a:pPr indent="-228600">
              <a:lnSpc>
                <a:spcPct val="90000"/>
              </a:lnSpc>
              <a:spcAft>
                <a:spcPts val="600"/>
              </a:spcAft>
              <a:buFont typeface="Arial" panose="020B0604020202020204" pitchFamily="34" charset="0"/>
              <a:buChar char="•"/>
            </a:pPr>
            <a:r>
              <a:rPr lang="en-US" sz="1200" b="1" dirty="0"/>
              <a:t>Textile Art and Mixed Media</a:t>
            </a:r>
          </a:p>
          <a:p>
            <a:pPr indent="-228600">
              <a:lnSpc>
                <a:spcPct val="90000"/>
              </a:lnSpc>
              <a:spcAft>
                <a:spcPts val="600"/>
              </a:spcAft>
              <a:buFont typeface="Arial" panose="020B0604020202020204" pitchFamily="34" charset="0"/>
              <a:buChar char="•"/>
            </a:pPr>
            <a:r>
              <a:rPr lang="en-US" sz="1200" b="1" dirty="0"/>
              <a:t>Product Design</a:t>
            </a:r>
          </a:p>
          <a:p>
            <a:pPr indent="-228600">
              <a:lnSpc>
                <a:spcPct val="90000"/>
              </a:lnSpc>
              <a:spcAft>
                <a:spcPts val="600"/>
              </a:spcAft>
              <a:buFont typeface="Arial" panose="020B0604020202020204" pitchFamily="34" charset="0"/>
              <a:buChar char="•"/>
            </a:pPr>
            <a:r>
              <a:rPr lang="en-US" sz="1200" b="1" dirty="0"/>
              <a:t>Sustainable Fashion and Textiles</a:t>
            </a:r>
          </a:p>
          <a:p>
            <a:pPr indent="-228600">
              <a:lnSpc>
                <a:spcPct val="90000"/>
              </a:lnSpc>
              <a:spcAft>
                <a:spcPts val="600"/>
              </a:spcAft>
              <a:buFont typeface="Arial" panose="020B0604020202020204" pitchFamily="34" charset="0"/>
              <a:buChar char="•"/>
            </a:pPr>
            <a:r>
              <a:rPr lang="en-US" sz="1200" b="1" dirty="0"/>
              <a:t>Fashion Buying and Merchandising which could include: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Fashion Management</a:t>
            </a:r>
            <a:endParaRPr kumimoji="0" lang="en-US" altLang="en-US" sz="12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Creative Direction for Fashion</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Design for Performance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Art and Design Foundation</a:t>
            </a:r>
            <a:endParaRPr lang="en-US" sz="1200" b="1" dirty="0"/>
          </a:p>
          <a:p>
            <a:pPr indent="-228600">
              <a:lnSpc>
                <a:spcPct val="90000"/>
              </a:lnSpc>
              <a:spcAft>
                <a:spcPts val="600"/>
              </a:spcAft>
              <a:buFont typeface="Arial" panose="020B0604020202020204" pitchFamily="34" charset="0"/>
              <a:buChar char="•"/>
            </a:pPr>
            <a:endParaRPr lang="en-US" sz="500" dirty="0"/>
          </a:p>
        </p:txBody>
      </p:sp>
      <p:pic>
        <p:nvPicPr>
          <p:cNvPr id="9" name="Picture 8" descr="A close up of a person's mouth&#10;&#10;Description automatically generated">
            <a:extLst>
              <a:ext uri="{FF2B5EF4-FFF2-40B4-BE49-F238E27FC236}">
                <a16:creationId xmlns:a16="http://schemas.microsoft.com/office/drawing/2014/main" id="{3DEA0F36-2BE9-7833-79BD-22D93DF8471D}"/>
              </a:ext>
            </a:extLst>
          </p:cNvPr>
          <p:cNvPicPr>
            <a:picLocks noChangeAspect="1"/>
          </p:cNvPicPr>
          <p:nvPr/>
        </p:nvPicPr>
        <p:blipFill>
          <a:blip r:embed="rId2">
            <a:extLst>
              <a:ext uri="{28A0092B-C50C-407E-A947-70E740481C1C}">
                <a14:useLocalDpi xmlns:a14="http://schemas.microsoft.com/office/drawing/2010/main" val="0"/>
              </a:ext>
            </a:extLst>
          </a:blip>
          <a:srcRect r="-2" b="3935"/>
          <a:stretch/>
        </p:blipFill>
        <p:spPr>
          <a:xfrm>
            <a:off x="6960870" y="-28858"/>
            <a:ext cx="5314950" cy="6766315"/>
          </a:xfrm>
          <a:prstGeom prst="rect">
            <a:avLst/>
          </a:prstGeom>
        </p:spPr>
      </p:pic>
      <p:pic>
        <p:nvPicPr>
          <p:cNvPr id="6" name="Picture 5" descr="Bloxham School (Fees &amp; Reviews) England, United Kingdom, Banbury Road  Banbury">
            <a:extLst>
              <a:ext uri="{FF2B5EF4-FFF2-40B4-BE49-F238E27FC236}">
                <a16:creationId xmlns:a16="http://schemas.microsoft.com/office/drawing/2014/main" id="{5258391B-B307-3F77-AE11-3F5FB4291872}"/>
              </a:ext>
            </a:extLst>
          </p:cNvPr>
          <p:cNvPicPr>
            <a:picLocks noChangeAspect="1"/>
          </p:cNvPicPr>
          <p:nvPr/>
        </p:nvPicPr>
        <p:blipFill>
          <a:blip r:embed="rId3"/>
          <a:srcRect l="10904" r="11800" b="2"/>
          <a:stretch/>
        </p:blipFill>
        <p:spPr>
          <a:xfrm>
            <a:off x="11007090" y="-28858"/>
            <a:ext cx="1184910" cy="1532920"/>
          </a:xfrm>
          <a:prstGeom prst="rect">
            <a:avLst/>
          </a:prstGeom>
        </p:spPr>
      </p:pic>
      <p:grpSp>
        <p:nvGrpSpPr>
          <p:cNvPr id="36" name="Group 35">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33" name="Rectangle 32">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1633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5EB483AD8BB41B0DF0310DD362FD2" ma:contentTypeVersion="20" ma:contentTypeDescription="Create a new document." ma:contentTypeScope="" ma:versionID="80d9477b1245daab0afc13de54833a9f">
  <xsd:schema xmlns:xsd="http://www.w3.org/2001/XMLSchema" xmlns:xs="http://www.w3.org/2001/XMLSchema" xmlns:p="http://schemas.microsoft.com/office/2006/metadata/properties" xmlns:ns1="http://schemas.microsoft.com/sharepoint/v3" xmlns:ns2="db9d6834-c486-4196-8021-abb6297e822c" xmlns:ns3="e89f0596-cf3c-46b7-8fb5-aca9e9b3b187" targetNamespace="http://schemas.microsoft.com/office/2006/metadata/properties" ma:root="true" ma:fieldsID="c6d2cfff637a59a06934cd63e0080818" ns1:_="" ns2:_="" ns3:_="">
    <xsd:import namespace="http://schemas.microsoft.com/sharepoint/v3"/>
    <xsd:import namespace="db9d6834-c486-4196-8021-abb6297e822c"/>
    <xsd:import namespace="e89f0596-cf3c-46b7-8fb5-aca9e9b3b1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d6834-c486-4196-8021-abb6297e82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85c71d2-d658-4673-a29d-12dc7342268b}" ma:internalName="TaxCatchAll" ma:showField="CatchAllData" ma:web="db9d6834-c486-4196-8021-abb6297e82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9f0596-cf3c-46b7-8fb5-aca9e9b3b1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4ae192e-5350-4ba9-8d5f-866a8392a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b9d6834-c486-4196-8021-abb6297e822c" xsi:nil="true"/>
    <_ip_UnifiedCompliancePolicyProperties xmlns="http://schemas.microsoft.com/sharepoint/v3" xsi:nil="true"/>
    <lcf76f155ced4ddcb4097134ff3c332f xmlns="e89f0596-cf3c-46b7-8fb5-aca9e9b3b187">
      <Terms xmlns="http://schemas.microsoft.com/office/infopath/2007/PartnerControls"/>
    </lcf76f155ced4ddcb4097134ff3c332f>
    <_dlc_DocId xmlns="db9d6834-c486-4196-8021-abb6297e822c">57UPJMDKV6R4-841372050-329339</_dlc_DocId>
    <_dlc_DocIdUrl xmlns="db9d6834-c486-4196-8021-abb6297e822c">
      <Url>https://bloxhamschool.sharepoint.com/teams/Marketing/_layouts/15/DocIdRedir.aspx?ID=57UPJMDKV6R4-841372050-329339</Url>
      <Description>57UPJMDKV6R4-841372050-329339</Description>
    </_dlc_DocIdUrl>
  </documentManagement>
</p:properties>
</file>

<file path=customXml/itemProps1.xml><?xml version="1.0" encoding="utf-8"?>
<ds:datastoreItem xmlns:ds="http://schemas.openxmlformats.org/officeDocument/2006/customXml" ds:itemID="{4FD8AF15-64B3-43B3-BA8B-4173310DF19F}"/>
</file>

<file path=customXml/itemProps2.xml><?xml version="1.0" encoding="utf-8"?>
<ds:datastoreItem xmlns:ds="http://schemas.openxmlformats.org/officeDocument/2006/customXml" ds:itemID="{EA7AA77C-5222-4AC0-90D8-CB179547E056}"/>
</file>

<file path=customXml/itemProps3.xml><?xml version="1.0" encoding="utf-8"?>
<ds:datastoreItem xmlns:ds="http://schemas.openxmlformats.org/officeDocument/2006/customXml" ds:itemID="{EC6C6474-F574-45C1-AF4A-3C9894990948}"/>
</file>

<file path=customXml/itemProps4.xml><?xml version="1.0" encoding="utf-8"?>
<ds:datastoreItem xmlns:ds="http://schemas.openxmlformats.org/officeDocument/2006/customXml" ds:itemID="{333663E3-C134-46ED-9E68-5527661543C4}"/>
</file>

<file path=docProps/app.xml><?xml version="1.0" encoding="utf-8"?>
<Properties xmlns="http://schemas.openxmlformats.org/officeDocument/2006/extended-properties" xmlns:vt="http://schemas.openxmlformats.org/officeDocument/2006/docPropsVTypes">
  <Template>office theme</Template>
  <TotalTime>5790</TotalTime>
  <Words>957</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GCSE Textiles </vt:lpstr>
      <vt:lpstr>What kind of student is this course suitable for?</vt:lpstr>
      <vt:lpstr>What do I need to know or be able to do before taking this course? </vt:lpstr>
      <vt:lpstr>What will I learn on the course?  </vt:lpstr>
      <vt:lpstr>Course Structure</vt:lpstr>
      <vt:lpstr>Component 1</vt:lpstr>
      <vt:lpstr>Component 2</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Tadman</dc:creator>
  <cp:lastModifiedBy>Natalie Tadman</cp:lastModifiedBy>
  <cp:revision>253</cp:revision>
  <dcterms:created xsi:type="dcterms:W3CDTF">2013-07-15T20:26:40Z</dcterms:created>
  <dcterms:modified xsi:type="dcterms:W3CDTF">2025-02-12T18:55:52Z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0x0101009195EB483AD8BB41B0DF0310DD362FD2</vt:lpwstr>
  </property>
  <property fmtid="{D5CDD505-2E9C-101B-9397-08002B2CF9AE}" pid="3" name="_dlc_DocIdItemGuid">
    <vt:lpwstr>2f982d0e-62d7-4970-a104-41c5699dd58f</vt:lpwstr>
  </property>
</Properties>
</file>