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ABB73-D3FB-2D00-1EC9-C93BA574B8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D646D1-3AA1-F53E-8174-BC41F33D8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EDE34E-F7C9-A411-4740-A429B0D4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D904A-017E-C551-DFC3-6A2476F6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52DB6-11AA-9EA8-C556-D9B7398A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765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B5DE7-733A-C380-6F1C-134EC1E8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72EAD6-D1F3-E31F-EF63-E031A33D3E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DD1D3-EA3C-F27C-619C-052AA0FA7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D3B9C-88D0-A15F-7872-028EBDE6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D407F-C81B-4A02-4FBA-9B2AC858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575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315BAD-DB4F-6973-278A-AA86DFED89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91C545-1761-15F0-C0DF-ECF5BFB57D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00276-7B54-C417-7478-A6F75FF0D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AE9B2-F738-DCBE-1B4B-075408422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408C-05F5-2A8B-17F6-F6CE4CCD2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92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1302F-DB8C-D695-9B8B-F2319EF36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BBA46F-A45C-0898-DDAA-6D6A98C7D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38D03-CCDA-C84D-4D98-1EE5F603E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E0EA6-5263-8AAE-ADEE-3A4791A24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31B80-55AB-BE61-75F7-AB1C38448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16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45AFE-4FF6-49D2-E77D-C1FC5690D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44A1C-CA1D-28D2-FF67-F477F6653B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3BDD36-07CE-85A7-578B-511C718AC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A40AF0-A2C2-E908-6C9E-8F1D419D8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1E486-DCF3-500F-99AE-38EC2E3F6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84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0AB81-212E-032D-3A46-17FBFC882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126EE-44D3-9E4C-BBF4-C706AEE8A2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7D2419-66BF-A228-1FC5-30E083A65D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8F4194-ED17-F357-8428-5370CE0F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283A5A-777D-D54E-72D5-B14A58C4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0E02B-A95B-A316-C4D8-C443837B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66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514295-2F93-D377-E1BC-4FC026F2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3AAAC4-0C0D-7DBC-0485-34F26269B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F355C6-7BCB-D8E4-6889-3ABF7E083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BE22EC-3DF6-493C-8F67-5A0563CC6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3E69DC-8A47-8F13-0091-F5E2CA13A0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7BF86-F032-8043-35F6-56C8CD237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B5E5CF-BCED-2109-7C0B-BE957FC2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758AE9-9111-E964-62FA-207937323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276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D76B-7611-358D-18F0-37B37704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105AA8-2731-5508-0120-758D41A3E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229CD8-A14E-CD23-8359-1FB6050BB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15BE0-31A7-FAC2-04D7-327B196E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145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F5A5FF-6D64-A59A-239A-62D1D5F63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E08064-0199-17BD-EBBD-B34C2875D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C9A6F0-04BB-BA5D-274F-7F9CE6E6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930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EFC25-094D-7325-8EAC-48DF2C807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BAE05-4A28-5F8F-8005-47B1B30753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71417-2E36-E1A0-8478-9AC806D2B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C463B7-B144-F054-3315-13AB7BD3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D7EEAB-D2D3-A7B6-5567-FFAF87CFA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2CB5A-8F71-B0E8-25EB-810E495F3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7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CE3CB-7FB9-4818-5626-C430DE61B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0D22A3-237D-AE10-68AE-A57FF80AFB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A87AB-4918-46FC-1626-AC965BFDC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997E95-E143-3E9C-08FA-34B73751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061E-B01C-FD76-F76A-2BA7DE30C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07FAAE-1B29-61A6-7474-880B41011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3909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DC4C99-7E5B-6C81-77A9-1A7CA9E70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1490C-CA06-F198-081C-5B3B3715F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223C0-D0A3-E7D6-2651-73D963E526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B1DD8-CD5E-4E43-A0A8-AA50E15A6B75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C1138-E5E1-1B74-CEA8-4328D9199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BF4AA-DBB1-F46F-F5D1-02540EE44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D2493-4E0C-4658-9788-AD8F4DA1C0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4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21229-6B1B-FE42-B47A-03C6D40EBE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74151"/>
                </a:solidFill>
                <a:effectLst/>
                <a:latin typeface="Söhne"/>
              </a:rPr>
              <a:t>OCR GCSE Food Preparation and Nutrition 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994C9C-43B8-70BF-B3F2-C74AEE0D9B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An Introduction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486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AF507E-C542-F8F0-A28A-CB37731B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3600" b="0" i="0" dirty="0">
                <a:solidFill>
                  <a:srgbClr val="374151"/>
                </a:solidFill>
                <a:effectLst/>
                <a:latin typeface="Söhne"/>
              </a:rPr>
              <a:t>food in education</a:t>
            </a:r>
            <a:endParaRPr lang="en-GB" sz="3600" dirty="0"/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130B683-7116-7F86-DD14-59C8DFCDBD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Practical skills in food preparation</a:t>
            </a:r>
          </a:p>
          <a:p>
            <a:pPr marL="0" indent="0">
              <a:buNone/>
            </a:pPr>
            <a:r>
              <a:rPr lang="en-GB" sz="2200" dirty="0"/>
              <a:t>Understanding nutrition and health</a:t>
            </a:r>
          </a:p>
          <a:p>
            <a:pPr marL="0" indent="0">
              <a:buNone/>
            </a:pPr>
            <a:r>
              <a:rPr lang="en-GB" sz="2200" dirty="0"/>
              <a:t>Food science </a:t>
            </a:r>
          </a:p>
          <a:p>
            <a:pPr marL="0" indent="0">
              <a:buNone/>
            </a:pPr>
            <a:r>
              <a:rPr lang="en-GB" sz="2200" dirty="0"/>
              <a:t>Food safety</a:t>
            </a:r>
          </a:p>
          <a:p>
            <a:pPr marL="0" indent="0">
              <a:buNone/>
            </a:pPr>
            <a:r>
              <a:rPr lang="en-GB" sz="2200" dirty="0"/>
              <a:t>Environmental issues and sustainability</a:t>
            </a:r>
            <a:endParaRPr lang="en-US" sz="2200" dirty="0"/>
          </a:p>
        </p:txBody>
      </p:sp>
      <p:pic>
        <p:nvPicPr>
          <p:cNvPr id="5" name="Content Placeholder 4" descr="Bread on a pan">
            <a:extLst>
              <a:ext uri="{FF2B5EF4-FFF2-40B4-BE49-F238E27FC236}">
                <a16:creationId xmlns:a16="http://schemas.microsoft.com/office/drawing/2014/main" id="{4EC9DB24-C82E-A9E3-D7CA-4EE69A0390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3" r="20904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8367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F9E3-A10F-0F6D-193C-FFC84A498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Breakdown of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9A8F1-2BA0-44A1-0027-5806CE9396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50% theory exam</a:t>
            </a:r>
          </a:p>
          <a:p>
            <a:r>
              <a:rPr lang="en-GB" dirty="0"/>
              <a:t>15% NEA1 food science assessed coursework with a portfolio</a:t>
            </a:r>
          </a:p>
          <a:p>
            <a:r>
              <a:rPr lang="en-GB" dirty="0"/>
              <a:t>35% NEA2 Practical assessed work with a portfolio</a:t>
            </a:r>
          </a:p>
          <a:p>
            <a:endParaRPr lang="en-GB" dirty="0"/>
          </a:p>
          <a:p>
            <a:r>
              <a:rPr lang="en-GB" dirty="0"/>
              <a:t>There will be lots of cooking and improving of cooking skills</a:t>
            </a:r>
          </a:p>
          <a:p>
            <a:r>
              <a:rPr lang="en-GB" dirty="0"/>
              <a:t>It isn’t, cooking every week!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053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838C-7FC8-E61F-F048-E4CE868D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Timing</a:t>
            </a:r>
          </a:p>
        </p:txBody>
      </p:sp>
      <p:pic>
        <p:nvPicPr>
          <p:cNvPr id="6" name="Content Placeholder 5" descr="Celery apple juice">
            <a:extLst>
              <a:ext uri="{FF2B5EF4-FFF2-40B4-BE49-F238E27FC236}">
                <a16:creationId xmlns:a16="http://schemas.microsoft.com/office/drawing/2014/main" id="{922A4B6B-A401-09F8-CF45-5E30B14BF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421588"/>
            <a:ext cx="6172200" cy="4005299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78645-10F2-FA3D-9941-4DFCBCD51FB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en-GB" dirty="0"/>
          </a:p>
          <a:p>
            <a:r>
              <a:rPr lang="en-GB" sz="2800" dirty="0"/>
              <a:t>Approximately 50% of the course will be learning from doing</a:t>
            </a:r>
          </a:p>
          <a:p>
            <a:endParaRPr lang="en-GB" sz="2800" dirty="0"/>
          </a:p>
          <a:p>
            <a:r>
              <a:rPr lang="en-GB" sz="2800" dirty="0"/>
              <a:t>The other half will be theory based.</a:t>
            </a:r>
          </a:p>
          <a:p>
            <a:r>
              <a:rPr lang="en-GB" sz="2800" dirty="0"/>
              <a:t>This is often happening at the same time and an organised methodical approach to every lesson is vital. </a:t>
            </a:r>
          </a:p>
        </p:txBody>
      </p:sp>
    </p:spTree>
    <p:extLst>
      <p:ext uri="{BB962C8B-B14F-4D97-AF65-F5344CB8AC3E}">
        <p14:creationId xmlns:p14="http://schemas.microsoft.com/office/powerpoint/2010/main" val="2663167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18F9D-B4AC-A080-A588-D3600495B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Nutrition</a:t>
            </a:r>
          </a:p>
        </p:txBody>
      </p:sp>
      <p:pic>
        <p:nvPicPr>
          <p:cNvPr id="6" name="Content Placeholder 5" descr="Vegetable slices in row">
            <a:extLst>
              <a:ext uri="{FF2B5EF4-FFF2-40B4-BE49-F238E27FC236}">
                <a16:creationId xmlns:a16="http://schemas.microsoft.com/office/drawing/2014/main" id="{72788A1A-CAF3-62B6-C75B-7AD672C4E3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56081"/>
            <a:ext cx="6172200" cy="278671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DD2241-DBFC-9432-EDEB-5650156F0C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Everything that is made and created will involve understanding what it offers nutritionally.</a:t>
            </a:r>
          </a:p>
          <a:p>
            <a:r>
              <a:rPr lang="en-GB" dirty="0"/>
              <a:t>Senses will challenged and understood</a:t>
            </a:r>
          </a:p>
          <a:p>
            <a:r>
              <a:rPr lang="en-GB" dirty="0"/>
              <a:t>Whilst not losing slight of the pleasure of food.</a:t>
            </a:r>
          </a:p>
        </p:txBody>
      </p:sp>
    </p:spTree>
    <p:extLst>
      <p:ext uri="{BB962C8B-B14F-4D97-AF65-F5344CB8AC3E}">
        <p14:creationId xmlns:p14="http://schemas.microsoft.com/office/powerpoint/2010/main" val="2226839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FB593-6156-1EBE-F453-22EA4EAF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Science</a:t>
            </a:r>
          </a:p>
        </p:txBody>
      </p:sp>
      <p:pic>
        <p:nvPicPr>
          <p:cNvPr id="6" name="Content Placeholder 5" descr="Person holding tablet in dairy factory">
            <a:extLst>
              <a:ext uri="{FF2B5EF4-FFF2-40B4-BE49-F238E27FC236}">
                <a16:creationId xmlns:a16="http://schemas.microsoft.com/office/drawing/2014/main" id="{A482E4C7-018B-9D66-A319-62B9CA046B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796484"/>
            <a:ext cx="6172200" cy="39845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00193-65FB-E31F-8890-1A65D988C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sz="3200" dirty="0"/>
              <a:t>The understanding of what is happening when we work with food and why that happens</a:t>
            </a:r>
          </a:p>
        </p:txBody>
      </p:sp>
    </p:spTree>
    <p:extLst>
      <p:ext uri="{BB962C8B-B14F-4D97-AF65-F5344CB8AC3E}">
        <p14:creationId xmlns:p14="http://schemas.microsoft.com/office/powerpoint/2010/main" val="27476386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Dirty hands">
            <a:extLst>
              <a:ext uri="{FF2B5EF4-FFF2-40B4-BE49-F238E27FC236}">
                <a16:creationId xmlns:a16="http://schemas.microsoft.com/office/drawing/2014/main" id="{FF4D0014-B576-D0E2-DD9B-29F6773B33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r="3735" b="-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D41A81-F13E-9663-806F-81F8E84A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Food Safety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AC1E8E-E8EB-268A-0FAC-4A5884C06C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Working safely with food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The dangers of bad habits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The pleasure of working tidy!!!!!!!</a:t>
            </a:r>
          </a:p>
        </p:txBody>
      </p:sp>
    </p:spTree>
    <p:extLst>
      <p:ext uri="{BB962C8B-B14F-4D97-AF65-F5344CB8AC3E}">
        <p14:creationId xmlns:p14="http://schemas.microsoft.com/office/powerpoint/2010/main" val="2593960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BCCFA16-3DCC-5E18-A2F9-EC4242F017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1074" y="1396686"/>
            <a:ext cx="3240506" cy="40646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Outcome of the course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CC1E1D-2B5E-46C6-AD6F-C9A0B2E7B2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70153" y="1526033"/>
            <a:ext cx="5536397" cy="3935281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Your child will be more independent!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They will be able to feed themselves when they leave home!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Increased confidence from learning a new set of skills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And…..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/>
              <a:t>Gain a GCSE at the same time!</a:t>
            </a:r>
          </a:p>
        </p:txBody>
      </p:sp>
    </p:spTree>
    <p:extLst>
      <p:ext uri="{BB962C8B-B14F-4D97-AF65-F5344CB8AC3E}">
        <p14:creationId xmlns:p14="http://schemas.microsoft.com/office/powerpoint/2010/main" val="3805058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701FE5-B774-769E-7EFD-1E66EB621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380754"/>
            <a:ext cx="5561938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Questions?</a:t>
            </a:r>
          </a:p>
        </p:txBody>
      </p:sp>
      <p:sp>
        <p:nvSpPr>
          <p:cNvPr id="15" name="Arc 14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272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95EB483AD8BB41B0DF0310DD362FD2" ma:contentTypeVersion="20" ma:contentTypeDescription="Create a new document." ma:contentTypeScope="" ma:versionID="80d9477b1245daab0afc13de54833a9f">
  <xsd:schema xmlns:xsd="http://www.w3.org/2001/XMLSchema" xmlns:xs="http://www.w3.org/2001/XMLSchema" xmlns:p="http://schemas.microsoft.com/office/2006/metadata/properties" xmlns:ns1="http://schemas.microsoft.com/sharepoint/v3" xmlns:ns2="db9d6834-c486-4196-8021-abb6297e822c" xmlns:ns3="e89f0596-cf3c-46b7-8fb5-aca9e9b3b187" targetNamespace="http://schemas.microsoft.com/office/2006/metadata/properties" ma:root="true" ma:fieldsID="c6d2cfff637a59a06934cd63e0080818" ns1:_="" ns2:_="" ns3:_="">
    <xsd:import namespace="http://schemas.microsoft.com/sharepoint/v3"/>
    <xsd:import namespace="db9d6834-c486-4196-8021-abb6297e822c"/>
    <xsd:import namespace="e89f0596-cf3c-46b7-8fb5-aca9e9b3b187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1:_ip_UnifiedCompliancePolicyProperties" minOccurs="0"/>
                <xsd:element ref="ns1:_ip_UnifiedCompliancePolicyUIAc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7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8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d6834-c486-4196-8021-abb6297e82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585c71d2-d658-4673-a29d-12dc7342268b}" ma:internalName="TaxCatchAll" ma:showField="CatchAllData" ma:web="db9d6834-c486-4196-8021-abb6297e82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9f0596-cf3c-46b7-8fb5-aca9e9b3b1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14ae192e-5350-4ba9-8d5f-866a8392a8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b9d6834-c486-4196-8021-abb6297e822c">57UPJMDKV6R4-841372050-329341</_dlc_DocId>
    <_dlc_DocIdUrl xmlns="db9d6834-c486-4196-8021-abb6297e822c">
      <Url>https://bloxhamschool.sharepoint.com/teams/Marketing/_layouts/15/DocIdRedir.aspx?ID=57UPJMDKV6R4-841372050-329341</Url>
      <Description>57UPJMDKV6R4-841372050-329341</Description>
    </_dlc_DocIdUrl>
    <_ip_UnifiedCompliancePolicyUIAction xmlns="http://schemas.microsoft.com/sharepoint/v3" xsi:nil="true"/>
    <TaxCatchAll xmlns="db9d6834-c486-4196-8021-abb6297e822c" xsi:nil="true"/>
    <_ip_UnifiedCompliancePolicyProperties xmlns="http://schemas.microsoft.com/sharepoint/v3" xsi:nil="true"/>
    <lcf76f155ced4ddcb4097134ff3c332f xmlns="e89f0596-cf3c-46b7-8fb5-aca9e9b3b18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9D9243-7D2E-4AAE-AAAE-1F5413249811}"/>
</file>

<file path=customXml/itemProps2.xml><?xml version="1.0" encoding="utf-8"?>
<ds:datastoreItem xmlns:ds="http://schemas.openxmlformats.org/officeDocument/2006/customXml" ds:itemID="{C9C87BFA-B3BA-4988-B5F8-A857971D133E}"/>
</file>

<file path=customXml/itemProps3.xml><?xml version="1.0" encoding="utf-8"?>
<ds:datastoreItem xmlns:ds="http://schemas.openxmlformats.org/officeDocument/2006/customXml" ds:itemID="{9E9F5EAC-1A1B-4F2D-B87C-D6B2CB700FB8}"/>
</file>

<file path=customXml/itemProps4.xml><?xml version="1.0" encoding="utf-8"?>
<ds:datastoreItem xmlns:ds="http://schemas.openxmlformats.org/officeDocument/2006/customXml" ds:itemID="{E8C61092-E6CF-4CBF-B71A-6F20EE59B82E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219</Words>
  <Application>Microsoft Office PowerPoint</Application>
  <PresentationFormat>Widescreen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Söhne</vt:lpstr>
      <vt:lpstr>Office Theme</vt:lpstr>
      <vt:lpstr>OCR GCSE Food Preparation and Nutrition </vt:lpstr>
      <vt:lpstr>food in education</vt:lpstr>
      <vt:lpstr>Breakdown of the course</vt:lpstr>
      <vt:lpstr>Timing</vt:lpstr>
      <vt:lpstr>Nutrition</vt:lpstr>
      <vt:lpstr>Science</vt:lpstr>
      <vt:lpstr>Food Safety</vt:lpstr>
      <vt:lpstr>Outcome of the course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OCR GCSE Food Preparation and Nutrition </dc:title>
  <dc:creator>Peter Harvey</dc:creator>
  <cp:lastModifiedBy>Peter Harvey</cp:lastModifiedBy>
  <cp:revision>1</cp:revision>
  <dcterms:created xsi:type="dcterms:W3CDTF">2024-02-06T11:41:40Z</dcterms:created>
  <dcterms:modified xsi:type="dcterms:W3CDTF">2024-02-06T12:24:05Z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0x0101009195EB483AD8BB41B0DF0310DD362FD2</vt:lpwstr>
  </property>
  <property fmtid="{D5CDD505-2E9C-101B-9397-08002B2CF9AE}" pid="3" name="_dlc_DocIdItemGuid">
    <vt:lpwstr>f5135fe3-6694-4fb6-b330-424f10778a76</vt:lpwstr>
  </property>
</Properties>
</file>